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slideLayouts/slideLayout32.xml" ContentType="application/vnd.openxmlformats-officedocument.presentationml.slideLayout+xml"/>
  <Override PartName="/ppt/theme/theme3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 id="2147483712" r:id="rId32"/>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7.xml"/><Relationship Id="rId21" Type="http://schemas.openxmlformats.org/officeDocument/2006/relationships/slideMaster" Target="slideMasters/slideMaster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8" Type="http://schemas.openxmlformats.org/officeDocument/2006/relationships/slideMaster" Target="slideMasters/slideMaster8.xml"/><Relationship Id="rId51" Type="http://schemas.openxmlformats.org/officeDocument/2006/relationships/slide" Target="slides/slide1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20" Type="http://schemas.openxmlformats.org/officeDocument/2006/relationships/slideMaster" Target="slideMasters/slideMaster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LE_AND_TWO_COLUMNS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AND_TWO_COLUMNS_2">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HEADER_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98"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9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_AND_BODY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_AND_TWO_COLUMNS_3">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0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0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0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theme" Target="../theme/theme29.xml"/><Relationship Id="rId1" Type="http://schemas.openxmlformats.org/officeDocument/2006/relationships/slideLayout" Target="../slideLayouts/slideLayout29.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Google Shape;9;p2"/>
          <p:cNvPicPr/>
          <p:nvPr/>
        </p:nvPicPr>
        <p:blipFill>
          <a:blip r:embed="rId3"/>
          <a:srcRect r="47009"/>
          <a:stretch/>
        </p:blipFill>
        <p:spPr>
          <a:xfrm>
            <a:off x="8553600" y="3535560"/>
            <a:ext cx="590040" cy="1117440"/>
          </a:xfrm>
          <a:prstGeom prst="rect">
            <a:avLst/>
          </a:prstGeom>
          <a:ln w="0">
            <a:noFill/>
          </a:ln>
        </p:spPr>
      </p:pic>
      <p:pic>
        <p:nvPicPr>
          <p:cNvPr id="6" name="Google Shape;10;p2"/>
          <p:cNvPicPr/>
          <p:nvPr/>
        </p:nvPicPr>
        <p:blipFill>
          <a:blip r:embed="rId3">
            <a:alphaModFix amt="78000"/>
          </a:blip>
          <a:srcRect l="40136" t="40776" r="9564" b="11193"/>
          <a:stretch/>
        </p:blipFill>
        <p:spPr>
          <a:xfrm>
            <a:off x="0" y="0"/>
            <a:ext cx="1447200" cy="1386720"/>
          </a:xfrm>
          <a:prstGeom prst="rect">
            <a:avLst/>
          </a:prstGeom>
          <a:ln w="0">
            <a:noFill/>
          </a:ln>
        </p:spPr>
      </p:pic>
      <p:sp>
        <p:nvSpPr>
          <p:cNvPr id="2" name="PlaceHolder 1"/>
          <p:cNvSpPr>
            <a:spLocks noGrp="1"/>
          </p:cNvSpPr>
          <p:nvPr>
            <p:ph type="title"/>
          </p:nvPr>
        </p:nvSpPr>
        <p:spPr>
          <a:xfrm>
            <a:off x="790200" y="1202040"/>
            <a:ext cx="4528440" cy="3249360"/>
          </a:xfrm>
          <a:prstGeom prst="rect">
            <a:avLst/>
          </a:prstGeom>
          <a:noFill/>
          <a:ln w="0">
            <a:noFill/>
          </a:ln>
        </p:spPr>
        <p:txBody>
          <a:bodyPr lIns="91440" tIns="91440" rIns="91440" bIns="91440" anchor="b">
            <a:noAutofit/>
          </a:bodyPr>
          <a:lstStyle/>
          <a:p>
            <a:pPr indent="0">
              <a:buNone/>
            </a:pPr>
            <a:r>
              <a:rPr lang="fr-FR" sz="7000" b="0" strike="noStrike" spc="-1">
                <a:solidFill>
                  <a:schemeClr val="dk1"/>
                </a:solidFill>
                <a:latin typeface="Arial"/>
              </a:rPr>
              <a:t>Click to edit the title text format</a:t>
            </a:r>
          </a:p>
        </p:txBody>
      </p:sp>
      <p:pic>
        <p:nvPicPr>
          <p:cNvPr id="3" name="Google Shape;13;p2"/>
          <p:cNvPicPr/>
          <p:nvPr/>
        </p:nvPicPr>
        <p:blipFill>
          <a:blip r:embed="rId4"/>
          <a:srcRect t="21403" r="10828"/>
          <a:stretch/>
        </p:blipFill>
        <p:spPr>
          <a:xfrm>
            <a:off x="6498360" y="0"/>
            <a:ext cx="2645280" cy="2318760"/>
          </a:xfrm>
          <a:prstGeom prst="rect">
            <a:avLst/>
          </a:prstGeom>
          <a:ln w="0">
            <a:noFill/>
          </a:ln>
        </p:spPr>
      </p:pic>
      <p:sp>
        <p:nvSpPr>
          <p:cNvPr id="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41" name="Google Shape;119;p19"/>
          <p:cNvPicPr/>
          <p:nvPr/>
        </p:nvPicPr>
        <p:blipFill>
          <a:blip r:embed="rId3"/>
          <a:srcRect l="38548"/>
          <a:stretch/>
        </p:blipFill>
        <p:spPr>
          <a:xfrm>
            <a:off x="0" y="343080"/>
            <a:ext cx="524880" cy="857160"/>
          </a:xfrm>
          <a:prstGeom prst="rect">
            <a:avLst/>
          </a:prstGeom>
          <a:ln w="0">
            <a:noFill/>
          </a:ln>
        </p:spPr>
      </p:pic>
      <p:pic>
        <p:nvPicPr>
          <p:cNvPr id="42" name="Google Shape;120;p19"/>
          <p:cNvPicPr/>
          <p:nvPr/>
        </p:nvPicPr>
        <p:blipFill>
          <a:blip r:embed="rId3"/>
          <a:srcRect r="47106" b="14377"/>
          <a:stretch/>
        </p:blipFill>
        <p:spPr>
          <a:xfrm>
            <a:off x="7620120" y="2668320"/>
            <a:ext cx="1523520" cy="24746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44" name="Google Shape;125;p20"/>
          <p:cNvPicPr/>
          <p:nvPr/>
        </p:nvPicPr>
        <p:blipFill>
          <a:blip r:embed="rId3"/>
          <a:srcRect l="41007"/>
          <a:stretch/>
        </p:blipFill>
        <p:spPr>
          <a:xfrm>
            <a:off x="0" y="4062960"/>
            <a:ext cx="573480" cy="975600"/>
          </a:xfrm>
          <a:prstGeom prst="rect">
            <a:avLst/>
          </a:prstGeom>
          <a:ln w="0">
            <a:noFill/>
          </a:ln>
        </p:spPr>
      </p:pic>
      <p:pic>
        <p:nvPicPr>
          <p:cNvPr id="45" name="Google Shape;126;p20"/>
          <p:cNvPicPr/>
          <p:nvPr/>
        </p:nvPicPr>
        <p:blipFill>
          <a:blip r:embed="rId3"/>
          <a:srcRect r="50087"/>
          <a:stretch/>
        </p:blipFill>
        <p:spPr>
          <a:xfrm>
            <a:off x="8570160" y="104760"/>
            <a:ext cx="573480" cy="1153080"/>
          </a:xfrm>
          <a:prstGeom prst="rect">
            <a:avLst/>
          </a:prstGeom>
          <a:ln w="0">
            <a:noFill/>
          </a:ln>
        </p:spPr>
      </p:pic>
      <p:pic>
        <p:nvPicPr>
          <p:cNvPr id="46" name="Google Shape;127;p20"/>
          <p:cNvPicPr/>
          <p:nvPr/>
        </p:nvPicPr>
        <p:blipFill>
          <a:blip r:embed="rId3"/>
          <a:srcRect t="20108"/>
          <a:stretch/>
        </p:blipFill>
        <p:spPr>
          <a:xfrm>
            <a:off x="8127000" y="-33120"/>
            <a:ext cx="714240" cy="572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789480" y="2813040"/>
            <a:ext cx="5067360" cy="17906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48" name="PlaceHolder 2"/>
          <p:cNvSpPr>
            <a:spLocks noGrp="1"/>
          </p:cNvSpPr>
          <p:nvPr>
            <p:ph type="title"/>
          </p:nvPr>
        </p:nvSpPr>
        <p:spPr>
          <a:xfrm>
            <a:off x="865800" y="774720"/>
            <a:ext cx="1651680" cy="1371240"/>
          </a:xfrm>
          <a:prstGeom prst="rect">
            <a:avLst/>
          </a:prstGeom>
          <a:noFill/>
          <a:ln w="0">
            <a:noFill/>
          </a:ln>
        </p:spPr>
        <p:txBody>
          <a:bodyPr lIns="91440" tIns="91440" rIns="91440" bIns="91440" anchor="ctr">
            <a:noAutofit/>
          </a:bodyPr>
          <a:lstStyle/>
          <a:p>
            <a:pPr indent="0">
              <a:lnSpc>
                <a:spcPct val="100000"/>
              </a:lnSpc>
              <a:buNone/>
            </a:pPr>
            <a:r>
              <a:rPr lang="fr-FR" sz="8000" b="0" strike="noStrike" spc="-1">
                <a:solidFill>
                  <a:schemeClr val="dk2"/>
                </a:solidFill>
                <a:latin typeface="Prata"/>
                <a:ea typeface="Prata"/>
              </a:rPr>
              <a:t>xx%</a:t>
            </a:r>
            <a:endParaRPr lang="fr-FR" sz="8000" b="0" strike="noStrike" spc="-1">
              <a:solidFill>
                <a:schemeClr val="dk1"/>
              </a:solidFill>
              <a:latin typeface="Arial"/>
            </a:endParaRPr>
          </a:p>
        </p:txBody>
      </p:sp>
      <p:pic>
        <p:nvPicPr>
          <p:cNvPr id="49" name="Google Shape;17;p3"/>
          <p:cNvPicPr/>
          <p:nvPr/>
        </p:nvPicPr>
        <p:blipFill>
          <a:blip r:embed="rId3"/>
          <a:srcRect r="31713" b="38228"/>
          <a:stretch/>
        </p:blipFill>
        <p:spPr>
          <a:xfrm>
            <a:off x="7491960" y="3644280"/>
            <a:ext cx="1651680" cy="1499040"/>
          </a:xfrm>
          <a:prstGeom prst="rect">
            <a:avLst/>
          </a:prstGeom>
          <a:ln w="0">
            <a:noFill/>
          </a:ln>
        </p:spPr>
      </p:pic>
      <p:pic>
        <p:nvPicPr>
          <p:cNvPr id="50" name="Google Shape;18;p3"/>
          <p:cNvPicPr/>
          <p:nvPr/>
        </p:nvPicPr>
        <p:blipFill>
          <a:blip r:embed="rId4"/>
          <a:srcRect t="31705" r="17351"/>
          <a:stretch/>
        </p:blipFill>
        <p:spPr>
          <a:xfrm>
            <a:off x="5911200" y="0"/>
            <a:ext cx="3232440" cy="2287440"/>
          </a:xfrm>
          <a:prstGeom prst="rect">
            <a:avLst/>
          </a:prstGeom>
          <a:ln w="0">
            <a:noFill/>
          </a:ln>
        </p:spPr>
      </p:pic>
      <p:pic>
        <p:nvPicPr>
          <p:cNvPr id="51" name="Google Shape;19;p3"/>
          <p:cNvPicPr/>
          <p:nvPr/>
        </p:nvPicPr>
        <p:blipFill>
          <a:blip r:embed="rId5"/>
          <a:stretch/>
        </p:blipFill>
        <p:spPr>
          <a:xfrm>
            <a:off x="6860880" y="1292400"/>
            <a:ext cx="1056960" cy="1113840"/>
          </a:xfrm>
          <a:prstGeom prst="rect">
            <a:avLst/>
          </a:prstGeom>
          <a:ln w="0">
            <a:noFill/>
          </a:ln>
        </p:spPr>
      </p:pic>
      <p:pic>
        <p:nvPicPr>
          <p:cNvPr id="52" name="Google Shape;20;p3"/>
          <p:cNvPicPr/>
          <p:nvPr/>
        </p:nvPicPr>
        <p:blipFill>
          <a:blip r:embed="rId3"/>
          <a:srcRect r="25595"/>
          <a:stretch/>
        </p:blipFill>
        <p:spPr>
          <a:xfrm>
            <a:off x="8498880" y="1608480"/>
            <a:ext cx="644760" cy="869400"/>
          </a:xfrm>
          <a:prstGeom prst="rect">
            <a:avLst/>
          </a:prstGeom>
          <a:ln w="0">
            <a:noFill/>
          </a:ln>
        </p:spPr>
      </p:pic>
      <p:pic>
        <p:nvPicPr>
          <p:cNvPr id="53" name="Google Shape;21;p3"/>
          <p:cNvPicPr/>
          <p:nvPr/>
        </p:nvPicPr>
        <p:blipFill>
          <a:blip r:embed="rId5"/>
          <a:stretch/>
        </p:blipFill>
        <p:spPr>
          <a:xfrm rot="5400000">
            <a:off x="210600" y="4530240"/>
            <a:ext cx="463680" cy="488520"/>
          </a:xfrm>
          <a:prstGeom prst="rect">
            <a:avLst/>
          </a:prstGeom>
          <a:ln w="0">
            <a:noFill/>
          </a:ln>
        </p:spPr>
      </p:pic>
      <p:sp>
        <p:nvSpPr>
          <p:cNvPr id="5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56" name="Google Shape;132;p21"/>
          <p:cNvPicPr/>
          <p:nvPr/>
        </p:nvPicPr>
        <p:blipFill>
          <a:blip r:embed="rId3"/>
          <a:srcRect l="34037" b="32748"/>
          <a:stretch/>
        </p:blipFill>
        <p:spPr>
          <a:xfrm>
            <a:off x="0" y="3238920"/>
            <a:ext cx="1861920" cy="1904400"/>
          </a:xfrm>
          <a:prstGeom prst="rect">
            <a:avLst/>
          </a:prstGeom>
          <a:ln w="0">
            <a:noFill/>
          </a:ln>
        </p:spPr>
      </p:pic>
      <p:pic>
        <p:nvPicPr>
          <p:cNvPr id="57" name="Google Shape;133;p21"/>
          <p:cNvPicPr/>
          <p:nvPr/>
        </p:nvPicPr>
        <p:blipFill>
          <a:blip r:embed="rId3"/>
          <a:srcRect r="50087"/>
          <a:stretch/>
        </p:blipFill>
        <p:spPr>
          <a:xfrm>
            <a:off x="8570160" y="104760"/>
            <a:ext cx="573480" cy="1153080"/>
          </a:xfrm>
          <a:prstGeom prst="rect">
            <a:avLst/>
          </a:prstGeom>
          <a:ln w="0">
            <a:noFill/>
          </a:ln>
        </p:spPr>
      </p:pic>
      <p:pic>
        <p:nvPicPr>
          <p:cNvPr id="58" name="Google Shape;134;p21"/>
          <p:cNvPicPr/>
          <p:nvPr/>
        </p:nvPicPr>
        <p:blipFill>
          <a:blip r:embed="rId3"/>
          <a:srcRect t="20108"/>
          <a:stretch/>
        </p:blipFill>
        <p:spPr>
          <a:xfrm>
            <a:off x="8127000" y="-33120"/>
            <a:ext cx="714240" cy="572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 name="Google Shape;143;p22"/>
          <p:cNvPicPr/>
          <p:nvPr/>
        </p:nvPicPr>
        <p:blipFill>
          <a:blip r:embed="rId3"/>
          <a:srcRect t="41683"/>
          <a:stretch/>
        </p:blipFill>
        <p:spPr>
          <a:xfrm>
            <a:off x="8334000" y="0"/>
            <a:ext cx="760320" cy="444600"/>
          </a:xfrm>
          <a:prstGeom prst="rect">
            <a:avLst/>
          </a:prstGeom>
          <a:ln w="0">
            <a:noFill/>
          </a:ln>
        </p:spPr>
      </p:pic>
      <p:pic>
        <p:nvPicPr>
          <p:cNvPr id="61" name="Google Shape;144;p22"/>
          <p:cNvPicPr/>
          <p:nvPr/>
        </p:nvPicPr>
        <p:blipFill>
          <a:blip r:embed="rId3"/>
          <a:srcRect l="8693" b="43670"/>
          <a:stretch/>
        </p:blipFill>
        <p:spPr>
          <a:xfrm>
            <a:off x="0" y="3515400"/>
            <a:ext cx="2630160" cy="1627560"/>
          </a:xfrm>
          <a:prstGeom prst="rect">
            <a:avLst/>
          </a:prstGeom>
          <a:ln w="0">
            <a:noFill/>
          </a:ln>
        </p:spPr>
      </p:pic>
      <p:pic>
        <p:nvPicPr>
          <p:cNvPr id="62" name="Google Shape;145;p22"/>
          <p:cNvPicPr/>
          <p:nvPr/>
        </p:nvPicPr>
        <p:blipFill>
          <a:blip r:embed="rId3"/>
          <a:srcRect l="6428" r="45886"/>
          <a:stretch/>
        </p:blipFill>
        <p:spPr>
          <a:xfrm>
            <a:off x="8578440" y="228600"/>
            <a:ext cx="565200" cy="1189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4" name="Google Shape;156;p23"/>
          <p:cNvPicPr/>
          <p:nvPr/>
        </p:nvPicPr>
        <p:blipFill>
          <a:blip r:embed="rId3"/>
          <a:stretch/>
        </p:blipFill>
        <p:spPr>
          <a:xfrm>
            <a:off x="8003520" y="0"/>
            <a:ext cx="854640" cy="857160"/>
          </a:xfrm>
          <a:prstGeom prst="rect">
            <a:avLst/>
          </a:prstGeom>
          <a:ln w="0">
            <a:noFill/>
          </a:ln>
        </p:spPr>
      </p:pic>
      <p:pic>
        <p:nvPicPr>
          <p:cNvPr id="65" name="Google Shape;157;p23"/>
          <p:cNvPicPr/>
          <p:nvPr/>
        </p:nvPicPr>
        <p:blipFill>
          <a:blip r:embed="rId3"/>
          <a:srcRect r="49158"/>
          <a:stretch/>
        </p:blipFill>
        <p:spPr>
          <a:xfrm>
            <a:off x="7679160" y="2172600"/>
            <a:ext cx="1464480" cy="2890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 name="Google Shape;159;p24"/>
          <p:cNvPicPr/>
          <p:nvPr/>
        </p:nvPicPr>
        <p:blipFill>
          <a:blip r:embed="rId3"/>
          <a:srcRect t="22057" r="45712"/>
          <a:stretch/>
        </p:blipFill>
        <p:spPr>
          <a:xfrm>
            <a:off x="7580160" y="0"/>
            <a:ext cx="1563480" cy="2252520"/>
          </a:xfrm>
          <a:prstGeom prst="rect">
            <a:avLst/>
          </a:prstGeom>
          <a:ln w="0">
            <a:noFill/>
          </a:ln>
        </p:spPr>
      </p:pic>
      <p:pic>
        <p:nvPicPr>
          <p:cNvPr id="67" name="Google Shape;160;p24"/>
          <p:cNvPicPr/>
          <p:nvPr/>
        </p:nvPicPr>
        <p:blipFill>
          <a:blip r:embed="rId3"/>
          <a:srcRect l="44143" b="16770"/>
          <a:stretch/>
        </p:blipFill>
        <p:spPr>
          <a:xfrm>
            <a:off x="0" y="4429800"/>
            <a:ext cx="477360" cy="713520"/>
          </a:xfrm>
          <a:prstGeom prst="rect">
            <a:avLst/>
          </a:prstGeom>
          <a:ln w="0">
            <a:noFill/>
          </a:ln>
        </p:spPr>
      </p:pic>
      <p:sp>
        <p:nvSpPr>
          <p:cNvPr id="6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70" name="Google Shape;184;p25"/>
          <p:cNvPicPr/>
          <p:nvPr/>
        </p:nvPicPr>
        <p:blipFill>
          <a:blip r:embed="rId3"/>
          <a:srcRect l="11578" t="36878" r="34153"/>
          <a:stretch/>
        </p:blipFill>
        <p:spPr>
          <a:xfrm>
            <a:off x="7580160" y="0"/>
            <a:ext cx="1563480" cy="1824120"/>
          </a:xfrm>
          <a:prstGeom prst="rect">
            <a:avLst/>
          </a:prstGeom>
          <a:ln w="0">
            <a:noFill/>
          </a:ln>
        </p:spPr>
      </p:pic>
      <p:pic>
        <p:nvPicPr>
          <p:cNvPr id="71" name="Google Shape;185;p25"/>
          <p:cNvPicPr/>
          <p:nvPr/>
        </p:nvPicPr>
        <p:blipFill>
          <a:blip r:embed="rId3"/>
          <a:srcRect l="-3950" t="-21382" r="3930" b="38151"/>
          <a:stretch/>
        </p:blipFill>
        <p:spPr>
          <a:xfrm>
            <a:off x="124560" y="442980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3733920" y="53964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sp>
        <p:nvSpPr>
          <p:cNvPr id="73"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sp>
        <p:nvSpPr>
          <p:cNvPr id="74" name="PlaceHolder 3"/>
          <p:cNvSpPr>
            <a:spLocks noGrp="1"/>
          </p:cNvSpPr>
          <p:nvPr>
            <p:ph type="title"/>
          </p:nvPr>
        </p:nvSpPr>
        <p:spPr>
          <a:xfrm>
            <a:off x="3733920" y="3402000"/>
            <a:ext cx="4696560" cy="768600"/>
          </a:xfrm>
          <a:prstGeom prst="rect">
            <a:avLst/>
          </a:prstGeom>
          <a:noFill/>
          <a:ln w="0">
            <a:noFill/>
          </a:ln>
        </p:spPr>
        <p:txBody>
          <a:bodyPr lIns="91440" tIns="91440" rIns="91440" bIns="91440" anchor="ctr">
            <a:noAutofit/>
          </a:bodyPr>
          <a:lstStyle/>
          <a:p>
            <a:pPr indent="0" algn="r">
              <a:lnSpc>
                <a:spcPct val="100000"/>
              </a:lnSpc>
              <a:buNone/>
            </a:pPr>
            <a:r>
              <a:rPr lang="fr-FR" sz="4500" b="0" strike="noStrike" spc="-1">
                <a:solidFill>
                  <a:schemeClr val="dk2"/>
                </a:solidFill>
                <a:latin typeface="Prata"/>
                <a:ea typeface="Prata"/>
              </a:rPr>
              <a:t>xx%</a:t>
            </a:r>
            <a:endParaRPr lang="fr-FR" sz="4500" b="0" strike="noStrike" spc="-1">
              <a:solidFill>
                <a:schemeClr val="dk1"/>
              </a:solidFill>
              <a:latin typeface="Arial"/>
            </a:endParaRPr>
          </a:p>
        </p:txBody>
      </p:sp>
      <p:pic>
        <p:nvPicPr>
          <p:cNvPr id="75" name="Google Shape;193;p26"/>
          <p:cNvPicPr/>
          <p:nvPr/>
        </p:nvPicPr>
        <p:blipFill>
          <a:blip r:embed="rId3"/>
          <a:stretch/>
        </p:blipFill>
        <p:spPr>
          <a:xfrm>
            <a:off x="0" y="104760"/>
            <a:ext cx="866520" cy="86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254040" y="2813040"/>
            <a:ext cx="5067360" cy="17906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77" name="PlaceHolder 2"/>
          <p:cNvSpPr>
            <a:spLocks noGrp="1"/>
          </p:cNvSpPr>
          <p:nvPr>
            <p:ph type="title"/>
          </p:nvPr>
        </p:nvSpPr>
        <p:spPr>
          <a:xfrm>
            <a:off x="3330360" y="1361520"/>
            <a:ext cx="1651680" cy="1371240"/>
          </a:xfrm>
          <a:prstGeom prst="rect">
            <a:avLst/>
          </a:prstGeom>
          <a:noFill/>
          <a:ln w="0">
            <a:noFill/>
          </a:ln>
        </p:spPr>
        <p:txBody>
          <a:bodyPr lIns="91440" tIns="91440" rIns="91440" bIns="91440" anchor="ctr">
            <a:noAutofit/>
          </a:bodyPr>
          <a:lstStyle/>
          <a:p>
            <a:pPr indent="0">
              <a:lnSpc>
                <a:spcPct val="100000"/>
              </a:lnSpc>
              <a:buNone/>
            </a:pPr>
            <a:r>
              <a:rPr lang="fr-FR" sz="8000" b="0" strike="noStrike" spc="-1">
                <a:solidFill>
                  <a:schemeClr val="dk2"/>
                </a:solidFill>
                <a:latin typeface="Prata"/>
                <a:ea typeface="Prata"/>
              </a:rPr>
              <a:t>xx%</a:t>
            </a:r>
            <a:endParaRPr lang="fr-FR" sz="8000" b="0" strike="noStrike" spc="-1">
              <a:solidFill>
                <a:schemeClr val="dk1"/>
              </a:solidFill>
              <a:latin typeface="Arial"/>
            </a:endParaRPr>
          </a:p>
        </p:txBody>
      </p:sp>
      <p:pic>
        <p:nvPicPr>
          <p:cNvPr id="78" name="Google Shape;197;p27"/>
          <p:cNvPicPr/>
          <p:nvPr/>
        </p:nvPicPr>
        <p:blipFill>
          <a:blip r:embed="rId3"/>
          <a:srcRect r="31713" b="38228"/>
          <a:stretch/>
        </p:blipFill>
        <p:spPr>
          <a:xfrm>
            <a:off x="7491960" y="3644280"/>
            <a:ext cx="1651680" cy="1499040"/>
          </a:xfrm>
          <a:prstGeom prst="rect">
            <a:avLst/>
          </a:prstGeom>
          <a:ln w="0">
            <a:noFill/>
          </a:ln>
        </p:spPr>
      </p:pic>
      <p:pic>
        <p:nvPicPr>
          <p:cNvPr id="79" name="Google Shape;198;p27"/>
          <p:cNvPicPr/>
          <p:nvPr/>
        </p:nvPicPr>
        <p:blipFill>
          <a:blip r:embed="rId4"/>
          <a:srcRect t="31705" r="17351"/>
          <a:stretch/>
        </p:blipFill>
        <p:spPr>
          <a:xfrm>
            <a:off x="6340320" y="0"/>
            <a:ext cx="2803320" cy="1983600"/>
          </a:xfrm>
          <a:prstGeom prst="rect">
            <a:avLst/>
          </a:prstGeom>
          <a:ln w="0">
            <a:noFill/>
          </a:ln>
        </p:spPr>
      </p:pic>
      <p:pic>
        <p:nvPicPr>
          <p:cNvPr id="80" name="Google Shape;199;p27"/>
          <p:cNvPicPr/>
          <p:nvPr/>
        </p:nvPicPr>
        <p:blipFill>
          <a:blip r:embed="rId5"/>
          <a:stretch/>
        </p:blipFill>
        <p:spPr>
          <a:xfrm>
            <a:off x="7163640" y="1182960"/>
            <a:ext cx="916560" cy="965880"/>
          </a:xfrm>
          <a:prstGeom prst="rect">
            <a:avLst/>
          </a:prstGeom>
          <a:ln w="0">
            <a:noFill/>
          </a:ln>
        </p:spPr>
      </p:pic>
      <p:pic>
        <p:nvPicPr>
          <p:cNvPr id="81" name="Google Shape;200;p27"/>
          <p:cNvPicPr/>
          <p:nvPr/>
        </p:nvPicPr>
        <p:blipFill>
          <a:blip r:embed="rId3"/>
          <a:srcRect r="25595"/>
          <a:stretch/>
        </p:blipFill>
        <p:spPr>
          <a:xfrm>
            <a:off x="8498880" y="1441440"/>
            <a:ext cx="644760" cy="869400"/>
          </a:xfrm>
          <a:prstGeom prst="rect">
            <a:avLst/>
          </a:prstGeom>
          <a:ln w="0">
            <a:noFill/>
          </a:ln>
        </p:spPr>
      </p:pic>
      <p:sp>
        <p:nvSpPr>
          <p:cNvPr id="8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854720" y="3061800"/>
            <a:ext cx="6575760" cy="1044720"/>
          </a:xfrm>
          <a:prstGeom prst="rect">
            <a:avLst/>
          </a:prstGeom>
          <a:noFill/>
          <a:ln w="0">
            <a:noFill/>
          </a:ln>
        </p:spPr>
        <p:txBody>
          <a:bodyPr lIns="91440" tIns="91440" rIns="91440" bIns="91440" anchor="b">
            <a:noAutofit/>
          </a:bodyPr>
          <a:lstStyle/>
          <a:p>
            <a:pPr indent="0" algn="r">
              <a:lnSpc>
                <a:spcPct val="100000"/>
              </a:lnSpc>
              <a:buNone/>
            </a:pPr>
            <a:r>
              <a:rPr lang="fr-FR" sz="6000" b="0" strike="noStrike" spc="-1">
                <a:solidFill>
                  <a:schemeClr val="dk2"/>
                </a:solidFill>
                <a:latin typeface="Prata"/>
                <a:ea typeface="Prata"/>
              </a:rPr>
              <a:t>xx%</a:t>
            </a:r>
            <a:endParaRPr lang="fr-FR" sz="6000" b="0" strike="noStrike" spc="-1">
              <a:solidFill>
                <a:schemeClr val="dk1"/>
              </a:solidFill>
              <a:latin typeface="Arial"/>
            </a:endParaRPr>
          </a:p>
        </p:txBody>
      </p:sp>
      <p:pic>
        <p:nvPicPr>
          <p:cNvPr id="8" name="Google Shape;66;p11"/>
          <p:cNvPicPr/>
          <p:nvPr/>
        </p:nvPicPr>
        <p:blipFill>
          <a:blip r:embed="rId3"/>
          <a:srcRect l="25595"/>
          <a:stretch/>
        </p:blipFill>
        <p:spPr>
          <a:xfrm>
            <a:off x="0" y="2136960"/>
            <a:ext cx="644760" cy="86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9" name="Google Shape;209;p29"/>
          <p:cNvPicPr/>
          <p:nvPr/>
        </p:nvPicPr>
        <p:blipFill>
          <a:blip r:embed="rId3"/>
          <a:srcRect l="5382" t="18429" r="40348" b="18448"/>
          <a:stretch/>
        </p:blipFill>
        <p:spPr>
          <a:xfrm>
            <a:off x="7580160" y="3319200"/>
            <a:ext cx="1563480" cy="1824120"/>
          </a:xfrm>
          <a:prstGeom prst="rect">
            <a:avLst/>
          </a:prstGeom>
          <a:ln w="0">
            <a:noFill/>
          </a:ln>
        </p:spPr>
      </p:pic>
      <p:pic>
        <p:nvPicPr>
          <p:cNvPr id="90" name="Google Shape;210;p29"/>
          <p:cNvPicPr/>
          <p:nvPr/>
        </p:nvPicPr>
        <p:blipFill>
          <a:blip r:embed="rId3"/>
          <a:srcRect l="16573" t="16770" r="-16573"/>
          <a:stretch/>
        </p:blipFill>
        <p:spPr>
          <a:xfrm>
            <a:off x="0" y="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1" name="Google Shape;212;p30"/>
          <p:cNvPicPr/>
          <p:nvPr/>
        </p:nvPicPr>
        <p:blipFill>
          <a:blip r:embed="rId3"/>
          <a:srcRect l="29758" t="15978" r="15954" b="20919"/>
          <a:stretch/>
        </p:blipFill>
        <p:spPr>
          <a:xfrm>
            <a:off x="0" y="3319200"/>
            <a:ext cx="1563480" cy="1824120"/>
          </a:xfrm>
          <a:prstGeom prst="rect">
            <a:avLst/>
          </a:prstGeom>
          <a:ln w="0">
            <a:noFill/>
          </a:ln>
        </p:spPr>
      </p:pic>
      <p:pic>
        <p:nvPicPr>
          <p:cNvPr id="92" name="Google Shape;213;p30"/>
          <p:cNvPicPr/>
          <p:nvPr/>
        </p:nvPicPr>
        <p:blipFill>
          <a:blip r:embed="rId3"/>
          <a:srcRect l="-34579" t="8375" r="34579" b="8394"/>
          <a:stretch/>
        </p:blipFill>
        <p:spPr>
          <a:xfrm>
            <a:off x="8289000" y="1548360"/>
            <a:ext cx="854640" cy="7135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23;p4"/>
          <p:cNvPicPr/>
          <p:nvPr/>
        </p:nvPicPr>
        <p:blipFill>
          <a:blip r:embed="rId3"/>
          <a:srcRect l="56089" t="65361" r="7174" b="7647"/>
          <a:stretch/>
        </p:blipFill>
        <p:spPr>
          <a:xfrm>
            <a:off x="8115120" y="-18360"/>
            <a:ext cx="581760" cy="405360"/>
          </a:xfrm>
          <a:prstGeom prst="rect">
            <a:avLst/>
          </a:prstGeom>
          <a:ln w="0">
            <a:noFill/>
          </a:ln>
        </p:spPr>
      </p:pic>
      <p:pic>
        <p:nvPicPr>
          <p:cNvPr id="94" name="Google Shape;24;p4"/>
          <p:cNvPicPr/>
          <p:nvPr/>
        </p:nvPicPr>
        <p:blipFill>
          <a:blip r:embed="rId3"/>
          <a:srcRect l="55473" t="47779" r="20240" b="16036"/>
          <a:stretch/>
        </p:blipFill>
        <p:spPr>
          <a:xfrm>
            <a:off x="8561880" y="4328280"/>
            <a:ext cx="581760" cy="821880"/>
          </a:xfrm>
          <a:prstGeom prst="rect">
            <a:avLst/>
          </a:prstGeom>
          <a:ln w="0">
            <a:noFill/>
          </a:ln>
        </p:spPr>
      </p:pic>
      <p:pic>
        <p:nvPicPr>
          <p:cNvPr id="95" name="Google Shape;25;p4"/>
          <p:cNvPicPr/>
          <p:nvPr/>
        </p:nvPicPr>
        <p:blipFill>
          <a:blip r:embed="rId3"/>
          <a:srcRect l="76173" t="50191" r="7174" b="7647"/>
          <a:stretch/>
        </p:blipFill>
        <p:spPr>
          <a:xfrm>
            <a:off x="0" y="3562560"/>
            <a:ext cx="521640" cy="1252440"/>
          </a:xfrm>
          <a:prstGeom prst="rect">
            <a:avLst/>
          </a:prstGeom>
          <a:ln w="0">
            <a:noFill/>
          </a:ln>
        </p:spPr>
      </p:pic>
      <p:sp>
        <p:nvSpPr>
          <p:cNvPr id="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7" name="PlaceHolder 2"/>
          <p:cNvSpPr>
            <a:spLocks noGrp="1"/>
          </p:cNvSpPr>
          <p:nvPr>
            <p:ph type="body"/>
          </p:nvPr>
        </p:nvSpPr>
        <p:spPr>
          <a:xfrm>
            <a:off x="720000" y="1215720"/>
            <a:ext cx="7703640" cy="40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01" name="PlaceHolder 2"/>
          <p:cNvSpPr>
            <a:spLocks noGrp="1"/>
          </p:cNvSpPr>
          <p:nvPr>
            <p:ph type="body"/>
          </p:nvPr>
        </p:nvSpPr>
        <p:spPr>
          <a:xfrm>
            <a:off x="720000" y="1215720"/>
            <a:ext cx="7703640" cy="40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pic>
        <p:nvPicPr>
          <p:cNvPr id="102" name="Google Shape;217;p31"/>
          <p:cNvPicPr/>
          <p:nvPr/>
        </p:nvPicPr>
        <p:blipFill>
          <a:blip r:embed="rId3"/>
          <a:srcRect l="56089" t="65361" r="7174" b="7647"/>
          <a:stretch/>
        </p:blipFill>
        <p:spPr>
          <a:xfrm>
            <a:off x="8115120" y="-18360"/>
            <a:ext cx="581760" cy="405360"/>
          </a:xfrm>
          <a:prstGeom prst="rect">
            <a:avLst/>
          </a:prstGeom>
          <a:ln w="0">
            <a:noFill/>
          </a:ln>
        </p:spPr>
      </p:pic>
      <p:pic>
        <p:nvPicPr>
          <p:cNvPr id="103" name="Google Shape;218;p31"/>
          <p:cNvPicPr/>
          <p:nvPr/>
        </p:nvPicPr>
        <p:blipFill>
          <a:blip r:embed="rId3"/>
          <a:srcRect l="55473" t="47779" r="20240" b="16036"/>
          <a:stretch/>
        </p:blipFill>
        <p:spPr>
          <a:xfrm>
            <a:off x="8561880" y="4328280"/>
            <a:ext cx="581760" cy="821880"/>
          </a:xfrm>
          <a:prstGeom prst="rect">
            <a:avLst/>
          </a:prstGeom>
          <a:ln w="0">
            <a:noFill/>
          </a:ln>
        </p:spPr>
      </p:pic>
      <p:pic>
        <p:nvPicPr>
          <p:cNvPr id="104" name="Google Shape;219;p31"/>
          <p:cNvPicPr/>
          <p:nvPr/>
        </p:nvPicPr>
        <p:blipFill>
          <a:blip r:embed="rId3"/>
          <a:srcRect l="76173" t="50191" r="7174" b="7647"/>
          <a:stretch/>
        </p:blipFill>
        <p:spPr>
          <a:xfrm>
            <a:off x="0" y="3562560"/>
            <a:ext cx="521640" cy="1252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0" name="Google Shape;35;p6"/>
          <p:cNvPicPr/>
          <p:nvPr/>
        </p:nvPicPr>
        <p:blipFill>
          <a:blip r:embed="rId3"/>
          <a:srcRect t="38672" r="41878"/>
          <a:stretch/>
        </p:blipFill>
        <p:spPr>
          <a:xfrm>
            <a:off x="7509240" y="0"/>
            <a:ext cx="1634400" cy="1730160"/>
          </a:xfrm>
          <a:prstGeom prst="rect">
            <a:avLst/>
          </a:prstGeom>
          <a:ln w="0">
            <a:noFill/>
          </a:ln>
        </p:spPr>
      </p:pic>
      <p:pic>
        <p:nvPicPr>
          <p:cNvPr id="111" name="Google Shape;36;p6"/>
          <p:cNvPicPr/>
          <p:nvPr/>
        </p:nvPicPr>
        <p:blipFill>
          <a:blip r:embed="rId3"/>
          <a:srcRect l="13998" b="46179"/>
          <a:stretch/>
        </p:blipFill>
        <p:spPr>
          <a:xfrm>
            <a:off x="11160" y="4261680"/>
            <a:ext cx="1403640" cy="881280"/>
          </a:xfrm>
          <a:prstGeom prst="rect">
            <a:avLst/>
          </a:prstGeom>
          <a:ln w="0">
            <a:noFill/>
          </a:ln>
        </p:spPr>
      </p:pic>
      <p:sp>
        <p:nvSpPr>
          <p:cNvPr id="11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15" name="Google Shape;41;p7"/>
          <p:cNvPicPr/>
          <p:nvPr/>
        </p:nvPicPr>
        <p:blipFill>
          <a:blip r:embed="rId3"/>
          <a:srcRect b="41239"/>
          <a:stretch/>
        </p:blipFill>
        <p:spPr>
          <a:xfrm>
            <a:off x="5766120" y="4639320"/>
            <a:ext cx="854640" cy="503640"/>
          </a:xfrm>
          <a:prstGeom prst="rect">
            <a:avLst/>
          </a:prstGeom>
          <a:ln w="0">
            <a:noFill/>
          </a:ln>
        </p:spPr>
      </p:pic>
      <p:pic>
        <p:nvPicPr>
          <p:cNvPr id="116" name="Google Shape;42;p7"/>
          <p:cNvPicPr/>
          <p:nvPr/>
        </p:nvPicPr>
        <p:blipFill>
          <a:blip r:embed="rId3"/>
          <a:srcRect t="7082" r="48984"/>
          <a:stretch/>
        </p:blipFill>
        <p:spPr>
          <a:xfrm>
            <a:off x="7674120" y="0"/>
            <a:ext cx="1469520" cy="2685240"/>
          </a:xfrm>
          <a:prstGeom prst="rect">
            <a:avLst/>
          </a:prstGeom>
          <a:ln w="0">
            <a:noFill/>
          </a:ln>
        </p:spPr>
      </p:pic>
      <p:pic>
        <p:nvPicPr>
          <p:cNvPr id="117" name="Google Shape;43;p7"/>
          <p:cNvPicPr/>
          <p:nvPr/>
        </p:nvPicPr>
        <p:blipFill>
          <a:blip r:embed="rId4"/>
          <a:srcRect l="450" t="-9630" r="24385" b="29565"/>
          <a:stretch/>
        </p:blipFill>
        <p:spPr>
          <a:xfrm>
            <a:off x="7359480" y="3556440"/>
            <a:ext cx="1784160" cy="1627200"/>
          </a:xfrm>
          <a:prstGeom prst="rect">
            <a:avLst/>
          </a:prstGeom>
          <a:ln w="0">
            <a:noFill/>
          </a:ln>
        </p:spPr>
      </p:pic>
      <p:pic>
        <p:nvPicPr>
          <p:cNvPr id="118" name="Google Shape;44;p7"/>
          <p:cNvPicPr/>
          <p:nvPr/>
        </p:nvPicPr>
        <p:blipFill>
          <a:blip r:embed="rId5"/>
          <a:stretch/>
        </p:blipFill>
        <p:spPr>
          <a:xfrm>
            <a:off x="7603200" y="3828600"/>
            <a:ext cx="599400" cy="59940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9" name="Google Shape;46;p8"/>
          <p:cNvPicPr/>
          <p:nvPr/>
        </p:nvPicPr>
        <p:blipFill>
          <a:blip r:embed="rId3"/>
          <a:srcRect t="42628" r="17561"/>
          <a:stretch/>
        </p:blipFill>
        <p:spPr>
          <a:xfrm>
            <a:off x="6838560" y="0"/>
            <a:ext cx="2305080" cy="1609200"/>
          </a:xfrm>
          <a:prstGeom prst="rect">
            <a:avLst/>
          </a:prstGeom>
          <a:ln w="0">
            <a:noFill/>
          </a:ln>
        </p:spPr>
      </p:pic>
      <p:pic>
        <p:nvPicPr>
          <p:cNvPr id="120" name="Google Shape;47;p8"/>
          <p:cNvPicPr/>
          <p:nvPr/>
        </p:nvPicPr>
        <p:blipFill>
          <a:blip r:embed="rId3"/>
          <a:srcRect r="48480"/>
          <a:stretch/>
        </p:blipFill>
        <p:spPr>
          <a:xfrm>
            <a:off x="8697240" y="1276200"/>
            <a:ext cx="446400" cy="869400"/>
          </a:xfrm>
          <a:prstGeom prst="rect">
            <a:avLst/>
          </a:prstGeom>
          <a:ln w="0">
            <a:noFill/>
          </a:ln>
        </p:spPr>
      </p:pic>
      <p:pic>
        <p:nvPicPr>
          <p:cNvPr id="121" name="Google Shape;48;p8"/>
          <p:cNvPicPr/>
          <p:nvPr/>
        </p:nvPicPr>
        <p:blipFill>
          <a:blip r:embed="rId3"/>
          <a:srcRect l="5111" t="4033" r="36786" b="30780"/>
          <a:stretch/>
        </p:blipFill>
        <p:spPr>
          <a:xfrm>
            <a:off x="7519320" y="3314880"/>
            <a:ext cx="1624320" cy="1828440"/>
          </a:xfrm>
          <a:prstGeom prst="rect">
            <a:avLst/>
          </a:prstGeom>
          <a:ln w="0">
            <a:noFill/>
          </a:ln>
        </p:spPr>
      </p:pic>
      <p:sp>
        <p:nvSpPr>
          <p:cNvPr id="122" name="PlaceHolder 1"/>
          <p:cNvSpPr>
            <a:spLocks noGrp="1"/>
          </p:cNvSpPr>
          <p:nvPr>
            <p:ph type="title"/>
          </p:nvPr>
        </p:nvSpPr>
        <p:spPr>
          <a:xfrm>
            <a:off x="71316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3" name="Google Shape;51;p9"/>
          <p:cNvPicPr/>
          <p:nvPr/>
        </p:nvPicPr>
        <p:blipFill>
          <a:blip r:embed="rId3"/>
          <a:srcRect r="36120"/>
          <a:stretch/>
        </p:blipFill>
        <p:spPr>
          <a:xfrm>
            <a:off x="8595360" y="247320"/>
            <a:ext cx="548280" cy="858600"/>
          </a:xfrm>
          <a:prstGeom prst="rect">
            <a:avLst/>
          </a:prstGeom>
          <a:ln w="0">
            <a:noFill/>
          </a:ln>
        </p:spPr>
      </p:pic>
      <p:pic>
        <p:nvPicPr>
          <p:cNvPr id="124" name="Google Shape;52;p9"/>
          <p:cNvPicPr/>
          <p:nvPr/>
        </p:nvPicPr>
        <p:blipFill>
          <a:blip r:embed="rId4"/>
          <a:srcRect b="38209"/>
          <a:stretch/>
        </p:blipFill>
        <p:spPr>
          <a:xfrm>
            <a:off x="-38880" y="3643560"/>
            <a:ext cx="2419200" cy="1499400"/>
          </a:xfrm>
          <a:prstGeom prst="rect">
            <a:avLst/>
          </a:prstGeom>
          <a:ln w="0">
            <a:noFill/>
          </a:ln>
        </p:spPr>
      </p:pic>
      <p:pic>
        <p:nvPicPr>
          <p:cNvPr id="125" name="Google Shape;53;p9"/>
          <p:cNvPicPr/>
          <p:nvPr/>
        </p:nvPicPr>
        <p:blipFill>
          <a:blip r:embed="rId4"/>
          <a:srcRect t="40313"/>
          <a:stretch/>
        </p:blipFill>
        <p:spPr>
          <a:xfrm>
            <a:off x="7706520" y="0"/>
            <a:ext cx="952560" cy="570240"/>
          </a:xfrm>
          <a:prstGeom prst="rect">
            <a:avLst/>
          </a:prstGeom>
          <a:ln w="0">
            <a:noFill/>
          </a:ln>
        </p:spPr>
      </p:pic>
      <p:pic>
        <p:nvPicPr>
          <p:cNvPr id="126" name="Google Shape;54;p9"/>
          <p:cNvPicPr/>
          <p:nvPr/>
        </p:nvPicPr>
        <p:blipFill>
          <a:blip r:embed="rId4"/>
          <a:srcRect b="46912"/>
          <a:stretch/>
        </p:blipFill>
        <p:spPr>
          <a:xfrm>
            <a:off x="5994000" y="4231440"/>
            <a:ext cx="1712160" cy="911880"/>
          </a:xfrm>
          <a:prstGeom prst="rect">
            <a:avLst/>
          </a:prstGeom>
          <a:ln w="0">
            <a:noFill/>
          </a:ln>
        </p:spPr>
      </p:pic>
      <p:sp>
        <p:nvSpPr>
          <p:cNvPr id="127" name="PlaceHolder 1"/>
          <p:cNvSpPr>
            <a:spLocks noGrp="1"/>
          </p:cNvSpPr>
          <p:nvPr>
            <p:ph type="title"/>
          </p:nvPr>
        </p:nvSpPr>
        <p:spPr>
          <a:xfrm>
            <a:off x="967320" y="77724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pic>
        <p:nvPicPr>
          <p:cNvPr id="128" name="Google Shape;57;p9"/>
          <p:cNvPicPr/>
          <p:nvPr/>
        </p:nvPicPr>
        <p:blipFill>
          <a:blip r:embed="rId5"/>
          <a:srcRect r="47806" b="41384"/>
          <a:stretch/>
        </p:blipFill>
        <p:spPr>
          <a:xfrm>
            <a:off x="8079480" y="3993480"/>
            <a:ext cx="1056960" cy="1186920"/>
          </a:xfrm>
          <a:prstGeom prst="rect">
            <a:avLst/>
          </a:prstGeom>
          <a:ln w="0">
            <a:noFill/>
          </a:ln>
        </p:spPr>
      </p:pic>
      <p:pic>
        <p:nvPicPr>
          <p:cNvPr id="129" name="Google Shape;58;p9"/>
          <p:cNvPicPr/>
          <p:nvPr/>
        </p:nvPicPr>
        <p:blipFill>
          <a:blip r:embed="rId6">
            <a:alphaModFix amt="74000"/>
          </a:blip>
          <a:srcRect r="12846" b="26563"/>
          <a:stretch/>
        </p:blipFill>
        <p:spPr>
          <a:xfrm>
            <a:off x="6673320" y="3413520"/>
            <a:ext cx="2470320" cy="1782360"/>
          </a:xfrm>
          <a:prstGeom prst="rect">
            <a:avLst/>
          </a:prstGeom>
          <a:ln w="0">
            <a:noFill/>
          </a:ln>
        </p:spPr>
      </p:pic>
      <p:pic>
        <p:nvPicPr>
          <p:cNvPr id="130" name="Google Shape;59;p9"/>
          <p:cNvPicPr/>
          <p:nvPr/>
        </p:nvPicPr>
        <p:blipFill>
          <a:blip r:embed="rId7"/>
          <a:stretch/>
        </p:blipFill>
        <p:spPr>
          <a:xfrm>
            <a:off x="6945840" y="3413520"/>
            <a:ext cx="1056960" cy="1113840"/>
          </a:xfrm>
          <a:prstGeom prst="rect">
            <a:avLst/>
          </a:prstGeom>
          <a:ln w="0">
            <a:noFill/>
          </a:ln>
        </p:spPr>
      </p:pic>
      <p:sp>
        <p:nvSpPr>
          <p:cNvPr id="13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33"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ctr">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 name="Google Shape;69;p13"/>
          <p:cNvPicPr/>
          <p:nvPr/>
        </p:nvPicPr>
        <p:blipFill>
          <a:blip r:embed="rId3"/>
          <a:srcRect l="2711" t="46816" r="13301"/>
          <a:stretch/>
        </p:blipFill>
        <p:spPr>
          <a:xfrm>
            <a:off x="6782040" y="0"/>
            <a:ext cx="2361600" cy="1500480"/>
          </a:xfrm>
          <a:prstGeom prst="rect">
            <a:avLst/>
          </a:prstGeom>
          <a:ln w="0">
            <a:noFill/>
          </a:ln>
        </p:spPr>
      </p:pic>
      <p:pic>
        <p:nvPicPr>
          <p:cNvPr id="10" name="Google Shape;70;p13"/>
          <p:cNvPicPr/>
          <p:nvPr/>
        </p:nvPicPr>
        <p:blipFill>
          <a:blip r:embed="rId3"/>
          <a:srcRect b="44558"/>
          <a:stretch/>
        </p:blipFill>
        <p:spPr>
          <a:xfrm>
            <a:off x="152280" y="4695840"/>
            <a:ext cx="804600" cy="44748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3" name="Google Shape;74;p14"/>
          <p:cNvPicPr/>
          <p:nvPr/>
        </p:nvPicPr>
        <p:blipFill>
          <a:blip r:embed="rId3"/>
          <a:srcRect t="12524" r="41878" b="26168"/>
          <a:stretch/>
        </p:blipFill>
        <p:spPr>
          <a:xfrm>
            <a:off x="7509240" y="3413160"/>
            <a:ext cx="1634400" cy="1730160"/>
          </a:xfrm>
          <a:prstGeom prst="rect">
            <a:avLst/>
          </a:prstGeom>
          <a:ln w="0">
            <a:noFill/>
          </a:ln>
        </p:spPr>
      </p:pic>
      <p:pic>
        <p:nvPicPr>
          <p:cNvPr id="14" name="Google Shape;75;p14"/>
          <p:cNvPicPr/>
          <p:nvPr/>
        </p:nvPicPr>
        <p:blipFill>
          <a:blip r:embed="rId3"/>
          <a:srcRect l="40987" t="7642" b="7642"/>
          <a:stretch/>
        </p:blipFill>
        <p:spPr>
          <a:xfrm>
            <a:off x="0" y="3837600"/>
            <a:ext cx="963000" cy="13874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 name="Google Shape;77;p15"/>
          <p:cNvPicPr/>
          <p:nvPr/>
        </p:nvPicPr>
        <p:blipFill>
          <a:blip r:embed="rId3"/>
          <a:srcRect l="9448" t="347" r="39400" b="44616"/>
          <a:stretch/>
        </p:blipFill>
        <p:spPr>
          <a:xfrm>
            <a:off x="7906320" y="3807360"/>
            <a:ext cx="1237320" cy="1335600"/>
          </a:xfrm>
          <a:prstGeom prst="rect">
            <a:avLst/>
          </a:prstGeom>
          <a:ln w="0">
            <a:noFill/>
          </a:ln>
        </p:spPr>
      </p:pic>
      <p:sp>
        <p:nvSpPr>
          <p:cNvPr id="1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7" name="PlaceHolder 2"/>
          <p:cNvSpPr>
            <a:spLocks noGrp="1"/>
          </p:cNvSpPr>
          <p:nvPr>
            <p:ph type="title"/>
          </p:nvPr>
        </p:nvSpPr>
        <p:spPr>
          <a:xfrm>
            <a:off x="796320" y="156852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18" name="PlaceHolder 3"/>
          <p:cNvSpPr>
            <a:spLocks noGrp="1"/>
          </p:cNvSpPr>
          <p:nvPr>
            <p:ph type="title"/>
          </p:nvPr>
        </p:nvSpPr>
        <p:spPr>
          <a:xfrm>
            <a:off x="796320" y="27514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19" name="PlaceHolder 4"/>
          <p:cNvSpPr>
            <a:spLocks noGrp="1"/>
          </p:cNvSpPr>
          <p:nvPr>
            <p:ph type="title"/>
          </p:nvPr>
        </p:nvSpPr>
        <p:spPr>
          <a:xfrm>
            <a:off x="4105080" y="156852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0" name="PlaceHolder 5"/>
          <p:cNvSpPr>
            <a:spLocks noGrp="1"/>
          </p:cNvSpPr>
          <p:nvPr>
            <p:ph type="title"/>
          </p:nvPr>
        </p:nvSpPr>
        <p:spPr>
          <a:xfrm>
            <a:off x="796320" y="39340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1" name="PlaceHolder 6"/>
          <p:cNvSpPr>
            <a:spLocks noGrp="1"/>
          </p:cNvSpPr>
          <p:nvPr>
            <p:ph type="title"/>
          </p:nvPr>
        </p:nvSpPr>
        <p:spPr>
          <a:xfrm>
            <a:off x="4105080" y="27514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sp>
        <p:nvSpPr>
          <p:cNvPr id="22" name="PlaceHolder 7"/>
          <p:cNvSpPr>
            <a:spLocks noGrp="1"/>
          </p:cNvSpPr>
          <p:nvPr>
            <p:ph type="title"/>
          </p:nvPr>
        </p:nvSpPr>
        <p:spPr>
          <a:xfrm>
            <a:off x="4105080" y="3934080"/>
            <a:ext cx="734400" cy="585000"/>
          </a:xfrm>
          <a:prstGeom prst="rect">
            <a:avLst/>
          </a:prstGeom>
          <a:noFill/>
          <a:ln w="0">
            <a:noFill/>
          </a:ln>
        </p:spPr>
        <p:txBody>
          <a:bodyPr lIns="91440" tIns="91440" rIns="91440" bIns="91440" anchor="ctr">
            <a:noAutofit/>
          </a:bodyPr>
          <a:lstStyle/>
          <a:p>
            <a:pPr indent="0" algn="ctr">
              <a:lnSpc>
                <a:spcPct val="100000"/>
              </a:lnSpc>
              <a:buNone/>
            </a:pPr>
            <a:r>
              <a:rPr lang="fr-FR" sz="3000" b="0" strike="noStrike" spc="-1">
                <a:solidFill>
                  <a:schemeClr val="dk2"/>
                </a:solidFill>
                <a:latin typeface="Prata"/>
                <a:ea typeface="Prata"/>
              </a:rPr>
              <a:t>xx%</a:t>
            </a:r>
            <a:endParaRPr lang="fr-FR" sz="3000" b="0" strike="noStrike" spc="-1">
              <a:solidFill>
                <a:schemeClr val="dk1"/>
              </a:solidFill>
              <a:latin typeface="Arial"/>
            </a:endParaRPr>
          </a:p>
        </p:txBody>
      </p:sp>
      <p:pic>
        <p:nvPicPr>
          <p:cNvPr id="23" name="Google Shape;91;p15"/>
          <p:cNvPicPr/>
          <p:nvPr/>
        </p:nvPicPr>
        <p:blipFill>
          <a:blip r:embed="rId4"/>
          <a:srcRect t="24730" r="21619"/>
          <a:stretch/>
        </p:blipFill>
        <p:spPr>
          <a:xfrm>
            <a:off x="7906320" y="0"/>
            <a:ext cx="1237320" cy="1017360"/>
          </a:xfrm>
          <a:prstGeom prst="rect">
            <a:avLst/>
          </a:prstGeom>
          <a:ln w="0">
            <a:noFill/>
          </a:ln>
        </p:spPr>
      </p:pic>
      <p:pic>
        <p:nvPicPr>
          <p:cNvPr id="24" name="Google Shape;92;p15"/>
          <p:cNvPicPr/>
          <p:nvPr/>
        </p:nvPicPr>
        <p:blipFill>
          <a:blip r:embed="rId3"/>
          <a:srcRect t="17870" r="50010"/>
          <a:stretch/>
        </p:blipFill>
        <p:spPr>
          <a:xfrm>
            <a:off x="8354520" y="0"/>
            <a:ext cx="789120" cy="1300680"/>
          </a:xfrm>
          <a:prstGeom prst="rect">
            <a:avLst/>
          </a:prstGeom>
          <a:ln w="0">
            <a:noFill/>
          </a:ln>
        </p:spPr>
      </p:pic>
      <p:pic>
        <p:nvPicPr>
          <p:cNvPr id="25" name="Google Shape;93;p15"/>
          <p:cNvPicPr/>
          <p:nvPr/>
        </p:nvPicPr>
        <p:blipFill>
          <a:blip r:embed="rId3"/>
          <a:srcRect t="-8723" b="47009"/>
          <a:stretch/>
        </p:blipFill>
        <p:spPr>
          <a:xfrm>
            <a:off x="0" y="4604040"/>
            <a:ext cx="870840" cy="5392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052440" y="2513520"/>
            <a:ext cx="5378040" cy="661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7" name="Google Shape;97;p16"/>
          <p:cNvPicPr/>
          <p:nvPr/>
        </p:nvPicPr>
        <p:blipFill>
          <a:blip r:embed="rId3"/>
          <a:stretch/>
        </p:blipFill>
        <p:spPr>
          <a:xfrm>
            <a:off x="0" y="2452680"/>
            <a:ext cx="866520" cy="869400"/>
          </a:xfrm>
          <a:prstGeom prst="rect">
            <a:avLst/>
          </a:prstGeom>
          <a:ln w="0">
            <a:noFill/>
          </a:ln>
        </p:spPr>
      </p:pic>
      <p:pic>
        <p:nvPicPr>
          <p:cNvPr id="28" name="Google Shape;98;p16"/>
          <p:cNvPicPr/>
          <p:nvPr/>
        </p:nvPicPr>
        <p:blipFill>
          <a:blip r:embed="rId3"/>
          <a:srcRect l="29487" b="38441"/>
          <a:stretch/>
        </p:blipFill>
        <p:spPr>
          <a:xfrm>
            <a:off x="0" y="3416400"/>
            <a:ext cx="1971360" cy="172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0" name="Google Shape;102;p17"/>
          <p:cNvPicPr/>
          <p:nvPr/>
        </p:nvPicPr>
        <p:blipFill>
          <a:blip r:embed="rId3"/>
          <a:srcRect b="41239"/>
          <a:stretch/>
        </p:blipFill>
        <p:spPr>
          <a:xfrm>
            <a:off x="5766120" y="4639320"/>
            <a:ext cx="854640" cy="503640"/>
          </a:xfrm>
          <a:prstGeom prst="rect">
            <a:avLst/>
          </a:prstGeom>
          <a:ln w="0">
            <a:noFill/>
          </a:ln>
        </p:spPr>
      </p:pic>
      <p:pic>
        <p:nvPicPr>
          <p:cNvPr id="31" name="Google Shape;103;p17"/>
          <p:cNvPicPr/>
          <p:nvPr/>
        </p:nvPicPr>
        <p:blipFill>
          <a:blip r:embed="rId3"/>
          <a:srcRect t="7082" r="48984"/>
          <a:stretch/>
        </p:blipFill>
        <p:spPr>
          <a:xfrm>
            <a:off x="7674120" y="0"/>
            <a:ext cx="1469520" cy="2685240"/>
          </a:xfrm>
          <a:prstGeom prst="rect">
            <a:avLst/>
          </a:prstGeom>
          <a:ln w="0">
            <a:noFill/>
          </a:ln>
        </p:spPr>
      </p:pic>
      <p:pic>
        <p:nvPicPr>
          <p:cNvPr id="32" name="Google Shape;104;p17"/>
          <p:cNvPicPr/>
          <p:nvPr/>
        </p:nvPicPr>
        <p:blipFill>
          <a:blip r:embed="rId4"/>
          <a:srcRect l="450" t="-9630" r="24385" b="29565"/>
          <a:stretch/>
        </p:blipFill>
        <p:spPr>
          <a:xfrm>
            <a:off x="7359480" y="3556440"/>
            <a:ext cx="1784160" cy="1627200"/>
          </a:xfrm>
          <a:prstGeom prst="rect">
            <a:avLst/>
          </a:prstGeom>
          <a:ln w="0">
            <a:noFill/>
          </a:ln>
        </p:spPr>
      </p:pic>
      <p:pic>
        <p:nvPicPr>
          <p:cNvPr id="33" name="Google Shape;105;p17"/>
          <p:cNvPicPr/>
          <p:nvPr/>
        </p:nvPicPr>
        <p:blipFill>
          <a:blip r:embed="rId5"/>
          <a:stretch/>
        </p:blipFill>
        <p:spPr>
          <a:xfrm>
            <a:off x="7603200" y="3828600"/>
            <a:ext cx="599400" cy="599400"/>
          </a:xfrm>
          <a:prstGeom prst="rect">
            <a:avLst/>
          </a:prstGeom>
          <a:ln w="0">
            <a:noFill/>
          </a:ln>
        </p:spPr>
      </p:pic>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07;p18"/>
          <p:cNvPicPr/>
          <p:nvPr/>
        </p:nvPicPr>
        <p:blipFill>
          <a:blip r:embed="rId3"/>
          <a:srcRect r="41626" b="33443"/>
          <a:stretch/>
        </p:blipFill>
        <p:spPr>
          <a:xfrm>
            <a:off x="7462080" y="3219480"/>
            <a:ext cx="1681560" cy="1923480"/>
          </a:xfrm>
          <a:prstGeom prst="rect">
            <a:avLst/>
          </a:prstGeom>
          <a:ln w="0">
            <a:noFill/>
          </a:ln>
        </p:spPr>
      </p:pic>
      <p:pic>
        <p:nvPicPr>
          <p:cNvPr id="36" name="Google Shape;108;p18"/>
          <p:cNvPicPr/>
          <p:nvPr/>
        </p:nvPicPr>
        <p:blipFill>
          <a:blip r:embed="rId3"/>
          <a:srcRect t="37746"/>
          <a:stretch/>
        </p:blipFill>
        <p:spPr>
          <a:xfrm>
            <a:off x="8060760" y="0"/>
            <a:ext cx="854640" cy="533520"/>
          </a:xfrm>
          <a:prstGeom prst="rect">
            <a:avLst/>
          </a:prstGeom>
          <a:ln w="0">
            <a:noFill/>
          </a:ln>
        </p:spPr>
      </p:pic>
      <p:sp>
        <p:nvSpPr>
          <p:cNvPr id="37" name="PlaceHolder 1"/>
          <p:cNvSpPr>
            <a:spLocks noGrp="1"/>
          </p:cNvSpPr>
          <p:nvPr>
            <p:ph type="title"/>
          </p:nvPr>
        </p:nvSpPr>
        <p:spPr>
          <a:xfrm>
            <a:off x="4176720" y="1093680"/>
            <a:ext cx="351936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38" name="PlaceHolder 2"/>
          <p:cNvSpPr>
            <a:spLocks noGrp="1"/>
          </p:cNvSpPr>
          <p:nvPr>
            <p:ph type="body"/>
          </p:nvPr>
        </p:nvSpPr>
        <p:spPr>
          <a:xfrm>
            <a:off x="713160" y="533880"/>
            <a:ext cx="2909520" cy="4075560"/>
          </a:xfrm>
          <a:prstGeom prst="rect">
            <a:avLst/>
          </a:prstGeom>
          <a:noFill/>
          <a:ln w="0">
            <a:noFill/>
          </a:ln>
        </p:spPr>
        <p:txBody>
          <a:bodyPr lIns="90000" tIns="45000" rIns="90000" bIns="45000" anchor="t">
            <a:normAutofit fontScale="5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pic>
        <p:nvPicPr>
          <p:cNvPr id="39" name="Google Shape;112;p18"/>
          <p:cNvPicPr/>
          <p:nvPr/>
        </p:nvPicPr>
        <p:blipFill>
          <a:blip r:embed="rId3"/>
          <a:stretch/>
        </p:blipFill>
        <p:spPr>
          <a:xfrm>
            <a:off x="3203280" y="4285800"/>
            <a:ext cx="854640" cy="857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4148420" y="652181"/>
            <a:ext cx="3590364" cy="1529789"/>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dirty="0">
                <a:solidFill>
                  <a:schemeClr val="dk1"/>
                </a:solidFill>
                <a:latin typeface="Prata"/>
                <a:ea typeface="Prata"/>
              </a:rPr>
              <a:t>AI </a:t>
            </a:r>
            <a:r>
              <a:rPr lang="en" sz="5700" b="0" strike="noStrike" spc="-1" dirty="0">
                <a:solidFill>
                  <a:schemeClr val="dk1"/>
                </a:solidFill>
                <a:latin typeface="Prata"/>
                <a:ea typeface="Prata"/>
              </a:rPr>
              <a:t>Powered</a:t>
            </a:r>
            <a:r>
              <a:rPr lang="en" sz="5000" b="0" strike="noStrike" spc="-1" dirty="0">
                <a:solidFill>
                  <a:schemeClr val="dk1"/>
                </a:solidFill>
                <a:latin typeface="Prata"/>
                <a:ea typeface="Prata"/>
              </a:rPr>
              <a:t> Personal Tutor</a:t>
            </a:r>
            <a:endParaRPr lang="fr-FR" sz="5000" b="0" strike="noStrike" spc="-1" dirty="0">
              <a:solidFill>
                <a:schemeClr val="dk1"/>
              </a:solidFill>
              <a:latin typeface="Arial"/>
            </a:endParaRPr>
          </a:p>
        </p:txBody>
      </p:sp>
      <p:sp>
        <p:nvSpPr>
          <p:cNvPr id="136" name="PlaceHolder 2"/>
          <p:cNvSpPr>
            <a:spLocks noGrp="1"/>
          </p:cNvSpPr>
          <p:nvPr>
            <p:ph type="subTitle"/>
          </p:nvPr>
        </p:nvSpPr>
        <p:spPr>
          <a:xfrm>
            <a:off x="4277435" y="2500697"/>
            <a:ext cx="2542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dirty="0">
                <a:solidFill>
                  <a:schemeClr val="dk1"/>
                </a:solidFill>
                <a:latin typeface="Roboto"/>
                <a:ea typeface="Roboto"/>
              </a:rPr>
              <a:t>Transforming Education with Smart Technology</a:t>
            </a:r>
            <a:endParaRPr lang="en-US" sz="1600" b="0" strike="noStrike" spc="-1" dirty="0">
              <a:solidFill>
                <a:srgbClr val="000000"/>
              </a:solidFill>
              <a:latin typeface="OpenSymbol"/>
            </a:endParaRPr>
          </a:p>
        </p:txBody>
      </p:sp>
      <p:pic>
        <p:nvPicPr>
          <p:cNvPr id="21512" name="Picture 8" descr="AI Classrooms: How Technology is Revolutionizing Education | by AI Tech  Daily | Medium">
            <a:extLst>
              <a:ext uri="{FF2B5EF4-FFF2-40B4-BE49-F238E27FC236}">
                <a16:creationId xmlns:a16="http://schemas.microsoft.com/office/drawing/2014/main" id="{1BA66E84-E4B8-D08A-576C-19A9829E3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004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ogle Shape;363;p50"/>
          <p:cNvSpPr/>
          <p:nvPr/>
        </p:nvSpPr>
        <p:spPr>
          <a:xfrm>
            <a:off x="0" y="0"/>
            <a:ext cx="2998694" cy="5143500"/>
          </a:xfrm>
          <a:prstGeom prst="roundRect">
            <a:avLst>
              <a:gd name="adj" fmla="val 390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56" name="PlaceHolder 1"/>
          <p:cNvSpPr>
            <a:spLocks noGrp="1"/>
          </p:cNvSpPr>
          <p:nvPr>
            <p:ph type="title"/>
          </p:nvPr>
        </p:nvSpPr>
        <p:spPr>
          <a:xfrm>
            <a:off x="4181400" y="1095480"/>
            <a:ext cx="3524040" cy="1657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Prata"/>
                <a:ea typeface="Prata"/>
              </a:rPr>
              <a:t>Content Formatting</a:t>
            </a:r>
            <a:endParaRPr lang="fr-FR" sz="3000" b="0" strike="noStrike" spc="-1">
              <a:solidFill>
                <a:schemeClr val="dk1"/>
              </a:solidFill>
              <a:latin typeface="Arial"/>
            </a:endParaRPr>
          </a:p>
        </p:txBody>
      </p:sp>
      <p:sp>
        <p:nvSpPr>
          <p:cNvPr id="157" name="PlaceHolder 2"/>
          <p:cNvSpPr>
            <a:spLocks noGrp="1"/>
          </p:cNvSpPr>
          <p:nvPr>
            <p:ph type="subTitle"/>
          </p:nvPr>
        </p:nvSpPr>
        <p:spPr>
          <a:xfrm>
            <a:off x="4181400" y="3048120"/>
            <a:ext cx="3524040" cy="11142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Roboto"/>
                <a:ea typeface="Roboto"/>
              </a:rPr>
              <a:t>All course content is written in </a:t>
            </a:r>
            <a:r>
              <a:rPr lang="en" sz="1200" spc="-1" dirty="0">
                <a:solidFill>
                  <a:schemeClr val="dk1"/>
                </a:solidFill>
                <a:latin typeface="Roboto"/>
                <a:ea typeface="Roboto"/>
              </a:rPr>
              <a:t>text</a:t>
            </a:r>
            <a:r>
              <a:rPr lang="en" sz="1200" b="0" strike="noStrike" spc="-1" dirty="0">
                <a:solidFill>
                  <a:schemeClr val="dk1"/>
                </a:solidFill>
                <a:latin typeface="Roboto"/>
                <a:ea typeface="Roboto"/>
              </a:rPr>
              <a:t> (.</a:t>
            </a:r>
            <a:r>
              <a:rPr lang="en" sz="1200" spc="-1" dirty="0">
                <a:solidFill>
                  <a:schemeClr val="dk1"/>
                </a:solidFill>
                <a:latin typeface="Roboto"/>
                <a:ea typeface="Roboto"/>
              </a:rPr>
              <a:t>txt</a:t>
            </a:r>
            <a:r>
              <a:rPr lang="en" sz="1200" b="0" strike="noStrike" spc="-1" dirty="0">
                <a:solidFill>
                  <a:schemeClr val="dk1"/>
                </a:solidFill>
                <a:latin typeface="Roboto"/>
                <a:ea typeface="Roboto"/>
              </a:rPr>
              <a:t>) files, which allows for easy formatting and readability. The structured content is stored in MongoDB, facilitating efficient data management and retrieval.</a:t>
            </a:r>
            <a:endParaRPr lang="en-US" sz="1200" b="0" strike="noStrike" spc="-1" dirty="0">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3997683" y="2125811"/>
            <a:ext cx="506700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MCQ Dataset</a:t>
            </a:r>
            <a:endParaRPr lang="fr-FR" sz="5000" b="0" strike="noStrike" spc="-1" dirty="0">
              <a:solidFill>
                <a:schemeClr val="dk1"/>
              </a:solidFill>
              <a:latin typeface="Arial"/>
            </a:endParaRPr>
          </a:p>
        </p:txBody>
      </p:sp>
      <p:sp>
        <p:nvSpPr>
          <p:cNvPr id="159" name="PlaceHolder 2"/>
          <p:cNvSpPr>
            <a:spLocks noGrp="1"/>
          </p:cNvSpPr>
          <p:nvPr>
            <p:ph type="title"/>
          </p:nvPr>
        </p:nvSpPr>
        <p:spPr>
          <a:xfrm>
            <a:off x="3997683" y="805098"/>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03</a:t>
            </a:r>
            <a:endParaRPr lang="fr-FR" sz="8000" b="0" strike="noStrike" spc="-1" dirty="0">
              <a:solidFill>
                <a:schemeClr val="dk1"/>
              </a:solidFill>
              <a:latin typeface="Arial"/>
            </a:endParaRPr>
          </a:p>
        </p:txBody>
      </p:sp>
      <p:pic>
        <p:nvPicPr>
          <p:cNvPr id="14338" name="Picture 2" descr="MCQ logo. MCQ letter. MCQ letter logo design. Initials MCQ logo linked with  circle and uppercase monogram logo. MCQ typography for technology, business  and real estate brand. 9028904 Vector Art at Vecteezy">
            <a:extLst>
              <a:ext uri="{FF2B5EF4-FFF2-40B4-BE49-F238E27FC236}">
                <a16:creationId xmlns:a16="http://schemas.microsoft.com/office/drawing/2014/main" id="{3D1DEA0C-3AB8-ACE5-081F-0FEBB3DBF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8364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oogle Shape;363;p50"/>
          <p:cNvSpPr/>
          <p:nvPr/>
        </p:nvSpPr>
        <p:spPr>
          <a:xfrm>
            <a:off x="-1" y="0"/>
            <a:ext cx="3099547" cy="5143500"/>
          </a:xfrm>
          <a:prstGeom prst="roundRect">
            <a:avLst>
              <a:gd name="adj" fmla="val 390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61" name="PlaceHolder 1"/>
          <p:cNvSpPr>
            <a:spLocks noGrp="1"/>
          </p:cNvSpPr>
          <p:nvPr>
            <p:ph type="title"/>
          </p:nvPr>
        </p:nvSpPr>
        <p:spPr>
          <a:xfrm>
            <a:off x="4181400" y="1095480"/>
            <a:ext cx="3524040" cy="1657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Prata"/>
                <a:ea typeface="Prata"/>
              </a:rPr>
              <a:t>Question Generation</a:t>
            </a:r>
            <a:endParaRPr lang="fr-FR" sz="3000" b="0" strike="noStrike" spc="-1">
              <a:solidFill>
                <a:schemeClr val="dk1"/>
              </a:solidFill>
              <a:latin typeface="Arial"/>
            </a:endParaRPr>
          </a:p>
        </p:txBody>
      </p:sp>
      <p:sp>
        <p:nvSpPr>
          <p:cNvPr id="162" name="PlaceHolder 2"/>
          <p:cNvSpPr>
            <a:spLocks noGrp="1"/>
          </p:cNvSpPr>
          <p:nvPr>
            <p:ph type="subTitle"/>
          </p:nvPr>
        </p:nvSpPr>
        <p:spPr>
          <a:xfrm>
            <a:off x="4181400" y="3048120"/>
            <a:ext cx="3524040" cy="1114200"/>
          </a:xfrm>
          <a:prstGeom prst="rect">
            <a:avLst/>
          </a:prstGeom>
          <a:noFill/>
          <a:ln w="0">
            <a:noFill/>
          </a:ln>
        </p:spPr>
        <p:txBody>
          <a:bodyPr lIns="91440" tIns="91440" rIns="91440" bIns="91440" anchor="t">
            <a:normAutofit fontScale="92500"/>
          </a:bodyPr>
          <a:lstStyle/>
          <a:p>
            <a:pPr indent="0">
              <a:lnSpc>
                <a:spcPct val="100000"/>
              </a:lnSpc>
              <a:buNone/>
              <a:tabLst>
                <a:tab pos="0" algn="l"/>
              </a:tabLst>
            </a:pPr>
            <a:r>
              <a:rPr lang="en" sz="1200" b="0" strike="noStrike" spc="-1">
                <a:solidFill>
                  <a:schemeClr val="dk1"/>
                </a:solidFill>
                <a:latin typeface="Roboto"/>
                <a:ea typeface="Roboto"/>
              </a:rPr>
              <a:t>Multiple-choice questions (MCQs) are generated both manually and programmatically. The process involves analyzing course content to create a diverse range of questions that assess learners' understanding.</a:t>
            </a:r>
            <a:endParaRPr lang="en-US" sz="1200" b="0" strike="noStrike" spc="-1">
              <a:solidFill>
                <a:srgbClr val="000000"/>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3778625" y="781200"/>
            <a:ext cx="5156946" cy="1190160"/>
          </a:xfrm>
          <a:prstGeom prst="rect">
            <a:avLst/>
          </a:prstGeom>
          <a:noFill/>
          <a:ln w="0">
            <a:noFill/>
          </a:ln>
        </p:spPr>
        <p:txBody>
          <a:bodyPr lIns="91440" tIns="91440" rIns="91440" bIns="91440" anchor="b">
            <a:normAutofit fontScale="96818"/>
          </a:bodyPr>
          <a:lstStyle/>
          <a:p>
            <a:pPr indent="0">
              <a:lnSpc>
                <a:spcPct val="100000"/>
              </a:lnSpc>
              <a:buNone/>
              <a:tabLst>
                <a:tab pos="0" algn="l"/>
              </a:tabLst>
            </a:pPr>
            <a:r>
              <a:rPr lang="en" sz="5000" b="0" strike="noStrike" spc="-1" dirty="0">
                <a:solidFill>
                  <a:schemeClr val="dk1"/>
                </a:solidFill>
                <a:latin typeface="Prata"/>
                <a:ea typeface="Prata"/>
              </a:rPr>
              <a:t> Difficulty Levels</a:t>
            </a:r>
            <a:endParaRPr lang="fr-FR" sz="5000" b="0" strike="noStrike" spc="-1" dirty="0">
              <a:solidFill>
                <a:schemeClr val="dk1"/>
              </a:solidFill>
              <a:latin typeface="Arial"/>
            </a:endParaRPr>
          </a:p>
        </p:txBody>
      </p:sp>
      <p:sp>
        <p:nvSpPr>
          <p:cNvPr id="164" name="PlaceHolder 2"/>
          <p:cNvSpPr>
            <a:spLocks noGrp="1"/>
          </p:cNvSpPr>
          <p:nvPr>
            <p:ph type="subTitle"/>
          </p:nvPr>
        </p:nvSpPr>
        <p:spPr>
          <a:xfrm>
            <a:off x="3674499" y="2058234"/>
            <a:ext cx="4876560" cy="1027031"/>
          </a:xfrm>
          <a:prstGeom prst="rect">
            <a:avLst/>
          </a:prstGeom>
          <a:noFill/>
          <a:ln w="0">
            <a:noFill/>
          </a:ln>
        </p:spPr>
        <p:txBody>
          <a:bodyPr lIns="91440" tIns="91440" rIns="91440" bIns="91440" anchor="t">
            <a:normAutofit fontScale="89433" lnSpcReduction="10000"/>
          </a:bodyPr>
          <a:lstStyle/>
          <a:p>
            <a:pPr indent="0" algn="just">
              <a:lnSpc>
                <a:spcPct val="100000"/>
              </a:lnSpc>
              <a:buNone/>
              <a:tabLst>
                <a:tab pos="0" algn="l"/>
              </a:tabLst>
            </a:pPr>
            <a:r>
              <a:rPr lang="en" sz="1600" b="0" strike="noStrike" spc="-1" dirty="0">
                <a:solidFill>
                  <a:schemeClr val="dk1"/>
                </a:solidFill>
                <a:latin typeface="Roboto"/>
                <a:ea typeface="Roboto"/>
              </a:rPr>
              <a:t>MCQs are categorized into three difficulty levels: Basic, Intermediate, and Advanced. This categorization ensures that assessments are tailored to various learner capabilities, enhancing the educational experience.</a:t>
            </a:r>
            <a:endParaRPr lang="en-US" sz="1600" b="0" strike="noStrike" spc="-1" dirty="0">
              <a:solidFill>
                <a:srgbClr val="000000"/>
              </a:solidFill>
              <a:latin typeface="OpenSymbol"/>
            </a:endParaRPr>
          </a:p>
        </p:txBody>
      </p:sp>
      <p:pic>
        <p:nvPicPr>
          <p:cNvPr id="13314" name="Picture 2" descr="886 Add To Cart Stock Photos - Free &amp; Royalty-Free Stock Photos from  Dreamstime">
            <a:extLst>
              <a:ext uri="{FF2B5EF4-FFF2-40B4-BE49-F238E27FC236}">
                <a16:creationId xmlns:a16="http://schemas.microsoft.com/office/drawing/2014/main" id="{114E874E-2C8C-C552-864C-6D839F7AA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60381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255993" y="1651352"/>
            <a:ext cx="2570569"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JSON Formatting</a:t>
            </a:r>
            <a:endParaRPr lang="fr-FR" sz="3000" b="0" strike="noStrike" spc="-1" dirty="0">
              <a:solidFill>
                <a:schemeClr val="dk1"/>
              </a:solidFill>
              <a:latin typeface="Arial"/>
            </a:endParaRPr>
          </a:p>
        </p:txBody>
      </p:sp>
      <p:sp>
        <p:nvSpPr>
          <p:cNvPr id="166" name="PlaceHolder 2"/>
          <p:cNvSpPr>
            <a:spLocks noGrp="1"/>
          </p:cNvSpPr>
          <p:nvPr>
            <p:ph type="subTitle"/>
          </p:nvPr>
        </p:nvSpPr>
        <p:spPr>
          <a:xfrm>
            <a:off x="3961706" y="2338244"/>
            <a:ext cx="4926800" cy="190476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All generated MCQs are saved in a structured JSON format, which allows for efficient storage, retrieval, and manipulation of data. This format ensures seamless integration when fine-tuning machine learning models and serves as a foundational structure for handling various content types.</a:t>
            </a:r>
            <a:endParaRPr lang="en-US" sz="1200" b="0" strike="noStrike" spc="-1" dirty="0">
              <a:solidFill>
                <a:srgbClr val="000000"/>
              </a:solidFill>
              <a:latin typeface="OpenSymbol"/>
            </a:endParaRPr>
          </a:p>
        </p:txBody>
      </p:sp>
      <p:pic>
        <p:nvPicPr>
          <p:cNvPr id="12290" name="Picture 2" descr="What is JSON? The universal data format | InfoWorld">
            <a:extLst>
              <a:ext uri="{FF2B5EF4-FFF2-40B4-BE49-F238E27FC236}">
                <a16:creationId xmlns:a16="http://schemas.microsoft.com/office/drawing/2014/main" id="{E5D9273C-9475-0322-2764-BCA8ED7D4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4917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3257640" y="2262833"/>
            <a:ext cx="506700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Model Training</a:t>
            </a:r>
            <a:endParaRPr lang="fr-FR" sz="5000" b="0" strike="noStrike" spc="-1" dirty="0">
              <a:solidFill>
                <a:schemeClr val="dk1"/>
              </a:solidFill>
              <a:latin typeface="Arial"/>
            </a:endParaRPr>
          </a:p>
        </p:txBody>
      </p:sp>
      <p:sp>
        <p:nvSpPr>
          <p:cNvPr id="168" name="PlaceHolder 2"/>
          <p:cNvSpPr>
            <a:spLocks noGrp="1"/>
          </p:cNvSpPr>
          <p:nvPr>
            <p:ph type="title"/>
          </p:nvPr>
        </p:nvSpPr>
        <p:spPr>
          <a:xfrm>
            <a:off x="3257640" y="891593"/>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04</a:t>
            </a:r>
            <a:endParaRPr lang="fr-FR" sz="8000" b="0" strike="noStrike" spc="-1" dirty="0">
              <a:solidFill>
                <a:schemeClr val="dk1"/>
              </a:solidFill>
              <a:latin typeface="Arial"/>
            </a:endParaRPr>
          </a:p>
        </p:txBody>
      </p:sp>
      <p:pic>
        <p:nvPicPr>
          <p:cNvPr id="169" name="Google Shape;526;p60"/>
          <p:cNvPicPr/>
          <p:nvPr/>
        </p:nvPicPr>
        <p:blipFill>
          <a:blip r:embed="rId2"/>
          <a:srcRect l="7614" r="7603"/>
          <a:stretch/>
        </p:blipFill>
        <p:spPr>
          <a:xfrm>
            <a:off x="0" y="0"/>
            <a:ext cx="2909520" cy="514332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694669" y="808094"/>
            <a:ext cx="4876560" cy="11901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000" b="0" strike="noStrike" spc="-1" dirty="0">
                <a:solidFill>
                  <a:schemeClr val="dk1"/>
                </a:solidFill>
                <a:latin typeface="Prata"/>
                <a:ea typeface="Prata"/>
              </a:rPr>
              <a:t> T5 Model Setup</a:t>
            </a:r>
            <a:endParaRPr lang="fr-FR" sz="6000" b="0" strike="noStrike" spc="-1" dirty="0">
              <a:solidFill>
                <a:schemeClr val="dk1"/>
              </a:solidFill>
              <a:latin typeface="Arial"/>
            </a:endParaRPr>
          </a:p>
        </p:txBody>
      </p:sp>
      <p:sp>
        <p:nvSpPr>
          <p:cNvPr id="171" name="PlaceHolder 2"/>
          <p:cNvSpPr>
            <a:spLocks noGrp="1"/>
          </p:cNvSpPr>
          <p:nvPr>
            <p:ph type="subTitle"/>
          </p:nvPr>
        </p:nvSpPr>
        <p:spPr>
          <a:xfrm>
            <a:off x="3822417" y="2075406"/>
            <a:ext cx="4876560" cy="992687"/>
          </a:xfrm>
          <a:prstGeom prst="rect">
            <a:avLst/>
          </a:prstGeom>
          <a:noFill/>
          <a:ln w="0">
            <a:noFill/>
          </a:ln>
        </p:spPr>
        <p:txBody>
          <a:bodyPr lIns="91440" tIns="91440" rIns="91440" bIns="91440" anchor="t">
            <a:normAutofit fontScale="76923" lnSpcReduction="20000"/>
          </a:bodyPr>
          <a:lstStyle/>
          <a:p>
            <a:pPr indent="0">
              <a:lnSpc>
                <a:spcPct val="100000"/>
              </a:lnSpc>
              <a:buNone/>
              <a:tabLst>
                <a:tab pos="0" algn="l"/>
              </a:tabLst>
            </a:pPr>
            <a:r>
              <a:rPr lang="en" sz="1600" b="0" strike="noStrike" spc="-1" dirty="0">
                <a:solidFill>
                  <a:schemeClr val="dk1"/>
                </a:solidFill>
                <a:latin typeface="Roboto"/>
                <a:ea typeface="Roboto"/>
              </a:rPr>
              <a:t>The</a:t>
            </a:r>
            <a:r>
              <a:rPr lang="en" sz="1600" spc="-1" dirty="0">
                <a:solidFill>
                  <a:schemeClr val="dk1"/>
                </a:solidFill>
                <a:latin typeface="Roboto"/>
                <a:ea typeface="Roboto"/>
              </a:rPr>
              <a:t> </a:t>
            </a:r>
            <a:r>
              <a:rPr lang="en" sz="1600" b="0" strike="noStrike" spc="-1" dirty="0">
                <a:solidFill>
                  <a:schemeClr val="dk1"/>
                </a:solidFill>
                <a:latin typeface="Roboto"/>
                <a:ea typeface="Roboto"/>
              </a:rPr>
              <a:t>T5 model, which stands for Text-to-Text Transfer Transformer, is initialized using the 'transformers' library from Hugging Face. This powerful model is adept at various NLP tasks and has been pre-trained to understand and generate text efficiently.</a:t>
            </a:r>
            <a:endParaRPr lang="en-US" sz="1600" b="0" strike="noStrike" spc="-1" dirty="0">
              <a:solidFill>
                <a:srgbClr val="000000"/>
              </a:solidFill>
              <a:latin typeface="OpenSymbol"/>
            </a:endParaRPr>
          </a:p>
        </p:txBody>
      </p:sp>
      <p:pic>
        <p:nvPicPr>
          <p:cNvPr id="8194" name="Picture 2" descr="Data Preprocessing Introduction, Concepts and Definition?">
            <a:extLst>
              <a:ext uri="{FF2B5EF4-FFF2-40B4-BE49-F238E27FC236}">
                <a16:creationId xmlns:a16="http://schemas.microsoft.com/office/drawing/2014/main" id="{E2765621-2EBA-67D5-0AA1-72FBA8FBA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637429"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4152960" y="1483263"/>
            <a:ext cx="339084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Dataset Preprocessing</a:t>
            </a:r>
            <a:endParaRPr lang="fr-FR" sz="3000" b="0" strike="noStrike" spc="-1" dirty="0">
              <a:solidFill>
                <a:schemeClr val="dk1"/>
              </a:solidFill>
              <a:latin typeface="Arial"/>
            </a:endParaRPr>
          </a:p>
        </p:txBody>
      </p:sp>
      <p:sp>
        <p:nvSpPr>
          <p:cNvPr id="173" name="PlaceHolder 2"/>
          <p:cNvSpPr>
            <a:spLocks noGrp="1"/>
          </p:cNvSpPr>
          <p:nvPr>
            <p:ph type="subTitle"/>
          </p:nvPr>
        </p:nvSpPr>
        <p:spPr>
          <a:xfrm>
            <a:off x="3929220" y="2025308"/>
            <a:ext cx="4295520" cy="212722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Before training, the MCQ dataset is preprocessed to match the input-output format required by the T5 model. This involves transforming text passages into a form where questions are generated based on key points extracted from the content.</a:t>
            </a:r>
            <a:endParaRPr lang="en-US" sz="1200" b="0" strike="noStrike" spc="-1" dirty="0">
              <a:solidFill>
                <a:srgbClr val="000000"/>
              </a:solidFill>
              <a:latin typeface="OpenSymbol"/>
            </a:endParaRPr>
          </a:p>
        </p:txBody>
      </p:sp>
      <p:pic>
        <p:nvPicPr>
          <p:cNvPr id="7172" name="Picture 4" descr="What are the best practices for pre-processing data in machine learning? ::  PM Expert">
            <a:extLst>
              <a:ext uri="{FF2B5EF4-FFF2-40B4-BE49-F238E27FC236}">
                <a16:creationId xmlns:a16="http://schemas.microsoft.com/office/drawing/2014/main" id="{CCC623DF-1773-4FC7-1C56-D0F0A54575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3536576"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4181400" y="1019615"/>
            <a:ext cx="3524040" cy="657179"/>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dirty="0">
                <a:solidFill>
                  <a:schemeClr val="dk1"/>
                </a:solidFill>
                <a:latin typeface="Prata"/>
                <a:ea typeface="Prata"/>
              </a:rPr>
              <a:t>Training Process</a:t>
            </a:r>
            <a:endParaRPr lang="fr-FR" sz="3000" b="0" strike="noStrike" spc="-1" dirty="0">
              <a:solidFill>
                <a:schemeClr val="dk1"/>
              </a:solidFill>
              <a:latin typeface="Arial"/>
            </a:endParaRPr>
          </a:p>
        </p:txBody>
      </p:sp>
      <p:sp>
        <p:nvSpPr>
          <p:cNvPr id="176" name="PlaceHolder 2"/>
          <p:cNvSpPr>
            <a:spLocks noGrp="1"/>
          </p:cNvSpPr>
          <p:nvPr>
            <p:ph type="subTitle"/>
          </p:nvPr>
        </p:nvSpPr>
        <p:spPr>
          <a:xfrm>
            <a:off x="4040205" y="1797542"/>
            <a:ext cx="3524040" cy="1304939"/>
          </a:xfrm>
          <a:prstGeom prst="rect">
            <a:avLst/>
          </a:prstGeom>
          <a:noFill/>
          <a:ln w="0">
            <a:noFill/>
          </a:ln>
        </p:spPr>
        <p:txBody>
          <a:bodyPr lIns="91440" tIns="91440" rIns="91440" bIns="91440" anchor="t">
            <a:normAutofit fontScale="88408" lnSpcReduction="10000"/>
          </a:bodyPr>
          <a:lstStyle/>
          <a:p>
            <a:pPr indent="0" algn="just">
              <a:lnSpc>
                <a:spcPct val="100000"/>
              </a:lnSpc>
              <a:buNone/>
              <a:tabLst>
                <a:tab pos="0" algn="l"/>
              </a:tabLst>
            </a:pPr>
            <a:r>
              <a:rPr lang="en" sz="1200" b="0" strike="noStrike" spc="-1" dirty="0">
                <a:solidFill>
                  <a:schemeClr val="dk1"/>
                </a:solidFill>
                <a:latin typeface="Roboto"/>
                <a:ea typeface="Roboto"/>
              </a:rPr>
              <a:t>The dataset is subsequently split into training and validation sets to evaluate the model's performance. The T5 model is trained in a GPU-based environment to accelerate the training process, utilizing techniques such as a learning rate scheduler and early stopping to optimize results.</a:t>
            </a:r>
            <a:endParaRPr lang="en-US" sz="1200" b="0" strike="noStrike" spc="-1" dirty="0">
              <a:solidFill>
                <a:srgbClr val="000000"/>
              </a:solidFill>
              <a:latin typeface="OpenSymbol"/>
            </a:endParaRPr>
          </a:p>
        </p:txBody>
      </p:sp>
      <p:pic>
        <p:nvPicPr>
          <p:cNvPr id="2052" name="Picture 4" descr="2,147,400+ System Stock Photos, Pictures &amp; Royalty-Free Images - iStock |  System icon, Computer system, Technology">
            <a:extLst>
              <a:ext uri="{FF2B5EF4-FFF2-40B4-BE49-F238E27FC236}">
                <a16:creationId xmlns:a16="http://schemas.microsoft.com/office/drawing/2014/main" id="{8368F113-D42C-49C3-310D-8AEE6C54A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58364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3863213" y="2366047"/>
            <a:ext cx="506700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Integration</a:t>
            </a:r>
            <a:endParaRPr lang="fr-FR" sz="5000" b="0" strike="noStrike" spc="-1" dirty="0">
              <a:solidFill>
                <a:schemeClr val="dk1"/>
              </a:solidFill>
              <a:latin typeface="Arial"/>
            </a:endParaRPr>
          </a:p>
        </p:txBody>
      </p:sp>
      <p:sp>
        <p:nvSpPr>
          <p:cNvPr id="178" name="PlaceHolder 2"/>
          <p:cNvSpPr>
            <a:spLocks noGrp="1"/>
          </p:cNvSpPr>
          <p:nvPr>
            <p:ph type="title"/>
          </p:nvPr>
        </p:nvSpPr>
        <p:spPr>
          <a:xfrm>
            <a:off x="3863213" y="987173"/>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05</a:t>
            </a:r>
            <a:endParaRPr lang="fr-FR" sz="8000" b="0" strike="noStrike" spc="-1" dirty="0">
              <a:solidFill>
                <a:schemeClr val="dk1"/>
              </a:solidFill>
              <a:latin typeface="Arial"/>
            </a:endParaRPr>
          </a:p>
        </p:txBody>
      </p:sp>
      <p:pic>
        <p:nvPicPr>
          <p:cNvPr id="6150" name="Picture 6" descr="Digital Integration for Success - Impact Communications">
            <a:extLst>
              <a:ext uri="{FF2B5EF4-FFF2-40B4-BE49-F238E27FC236}">
                <a16:creationId xmlns:a16="http://schemas.microsoft.com/office/drawing/2014/main" id="{26A10050-C843-5303-0069-F372C675D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0125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783165" y="1486715"/>
            <a:ext cx="1777193"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Overview</a:t>
            </a:r>
            <a:endParaRPr lang="fr-FR" sz="3000" b="0" strike="noStrike" spc="-1" dirty="0">
              <a:solidFill>
                <a:schemeClr val="dk1"/>
              </a:solidFill>
              <a:latin typeface="Arial"/>
            </a:endParaRPr>
          </a:p>
        </p:txBody>
      </p:sp>
      <p:sp>
        <p:nvSpPr>
          <p:cNvPr id="138" name="PlaceHolder 2"/>
          <p:cNvSpPr>
            <a:spLocks noGrp="1"/>
          </p:cNvSpPr>
          <p:nvPr>
            <p:ph type="subTitle"/>
          </p:nvPr>
        </p:nvSpPr>
        <p:spPr>
          <a:xfrm>
            <a:off x="3547070" y="2058035"/>
            <a:ext cx="4295520" cy="190476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US" sz="1200" spc="-1" dirty="0" err="1">
                <a:solidFill>
                  <a:srgbClr val="000000"/>
                </a:solidFill>
                <a:latin typeface="OpenSymbol"/>
              </a:rPr>
              <a:t>V</a:t>
            </a:r>
            <a:r>
              <a:rPr lang="en-US" sz="1200" b="0" strike="noStrike" spc="-1" dirty="0" err="1">
                <a:solidFill>
                  <a:srgbClr val="000000"/>
                </a:solidFill>
                <a:latin typeface="OpenSymbol"/>
              </a:rPr>
              <a:t>Learn</a:t>
            </a:r>
            <a:r>
              <a:rPr lang="en-US" sz="1200" b="0" strike="noStrike" spc="-1" dirty="0">
                <a:solidFill>
                  <a:srgbClr val="000000"/>
                </a:solidFill>
                <a:latin typeface="OpenSymbol"/>
              </a:rPr>
              <a:t> is an AI-powered personal tutor that leverages advanced machine learning techniques to deliver tailored learning experiences. The name “</a:t>
            </a:r>
            <a:r>
              <a:rPr lang="en-US" sz="1200" spc="-1" dirty="0" err="1">
                <a:solidFill>
                  <a:srgbClr val="000000"/>
                </a:solidFill>
                <a:latin typeface="OpenSymbol"/>
              </a:rPr>
              <a:t>V</a:t>
            </a:r>
            <a:r>
              <a:rPr lang="en-US" sz="1200" b="0" strike="noStrike" spc="-1" dirty="0" err="1">
                <a:solidFill>
                  <a:srgbClr val="000000"/>
                </a:solidFill>
                <a:latin typeface="OpenSymbol"/>
              </a:rPr>
              <a:t>Learn</a:t>
            </a:r>
            <a:r>
              <a:rPr lang="en-US" sz="1200" b="0" strike="noStrike" spc="-1" dirty="0">
                <a:solidFill>
                  <a:srgbClr val="000000"/>
                </a:solidFill>
                <a:latin typeface="OpenSymbol"/>
              </a:rPr>
              <a:t>" stands for "Virtual Learning" and also reflects the concept of "We Learn" collaboratively. Our project, </a:t>
            </a:r>
            <a:r>
              <a:rPr lang="en-US" sz="1200" spc="-1" dirty="0" err="1">
                <a:solidFill>
                  <a:srgbClr val="000000"/>
                </a:solidFill>
                <a:latin typeface="OpenSymbol"/>
              </a:rPr>
              <a:t>V</a:t>
            </a:r>
            <a:r>
              <a:rPr lang="en-US" sz="1200" b="0" strike="noStrike" spc="-1" dirty="0" err="1">
                <a:solidFill>
                  <a:srgbClr val="000000"/>
                </a:solidFill>
                <a:latin typeface="OpenSymbol"/>
              </a:rPr>
              <a:t>Learn</a:t>
            </a:r>
            <a:r>
              <a:rPr lang="en-US" sz="1200" b="0" strike="noStrike" spc="-1" dirty="0">
                <a:solidFill>
                  <a:srgbClr val="000000"/>
                </a:solidFill>
                <a:latin typeface="OpenSymbol"/>
              </a:rPr>
              <a:t>, adapts courses to each learner's capabilities by generating customized multiple-choice questions (MCQs) using our fine-tuned T5 model.</a:t>
            </a:r>
          </a:p>
        </p:txBody>
      </p:sp>
      <p:pic>
        <p:nvPicPr>
          <p:cNvPr id="20486" name="Picture 6" descr="Tech World Stock Photos, Images and Backgrounds for Free Download">
            <a:extLst>
              <a:ext uri="{FF2B5EF4-FFF2-40B4-BE49-F238E27FC236}">
                <a16:creationId xmlns:a16="http://schemas.microsoft.com/office/drawing/2014/main" id="{D03D0DAD-1C20-0806-304C-62705D6CF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27294"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3844588" y="1482539"/>
            <a:ext cx="5472953" cy="793376"/>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000" b="0" strike="noStrike" spc="-1" dirty="0">
                <a:solidFill>
                  <a:schemeClr val="dk1"/>
                </a:solidFill>
                <a:latin typeface="Prata"/>
                <a:ea typeface="Prata"/>
              </a:rPr>
              <a:t>             </a:t>
            </a:r>
            <a:r>
              <a:rPr lang="en" sz="5000" b="0" strike="noStrike" spc="-1" dirty="0">
                <a:solidFill>
                  <a:schemeClr val="dk1"/>
                </a:solidFill>
                <a:latin typeface="Prata"/>
                <a:ea typeface="Prata"/>
              </a:rPr>
              <a:t>BackendDeployment</a:t>
            </a:r>
            <a:endParaRPr lang="fr-FR" sz="5000" b="0" strike="noStrike" spc="-1" dirty="0">
              <a:solidFill>
                <a:schemeClr val="dk1"/>
              </a:solidFill>
              <a:latin typeface="Arial"/>
            </a:endParaRPr>
          </a:p>
        </p:txBody>
      </p:sp>
      <p:sp>
        <p:nvSpPr>
          <p:cNvPr id="180" name="PlaceHolder 2"/>
          <p:cNvSpPr>
            <a:spLocks noGrp="1"/>
          </p:cNvSpPr>
          <p:nvPr>
            <p:ph type="subTitle"/>
          </p:nvPr>
        </p:nvSpPr>
        <p:spPr>
          <a:xfrm>
            <a:off x="3657600" y="2323191"/>
            <a:ext cx="4876560" cy="936879"/>
          </a:xfrm>
          <a:prstGeom prst="rect">
            <a:avLst/>
          </a:prstGeom>
          <a:noFill/>
          <a:ln w="0">
            <a:noFill/>
          </a:ln>
        </p:spPr>
        <p:txBody>
          <a:bodyPr lIns="91440" tIns="91440" rIns="91440" bIns="91440" anchor="t">
            <a:normAutofit fontScale="81933" lnSpcReduction="10000"/>
          </a:bodyPr>
          <a:lstStyle/>
          <a:p>
            <a:pPr indent="0" algn="just">
              <a:lnSpc>
                <a:spcPct val="100000"/>
              </a:lnSpc>
              <a:buNone/>
              <a:tabLst>
                <a:tab pos="0" algn="l"/>
              </a:tabLst>
            </a:pPr>
            <a:r>
              <a:rPr lang="en" sz="1600" b="0" strike="noStrike" spc="-1" dirty="0">
                <a:solidFill>
                  <a:schemeClr val="dk1"/>
                </a:solidFill>
                <a:latin typeface="Roboto"/>
                <a:ea typeface="Roboto"/>
              </a:rPr>
              <a:t>The trained T5 model is deployed as a web service using Flask or FastAPI. This setup allows external applications, such as the frontend of the personal tutor, to access the model's capabilities through defined API calls.</a:t>
            </a:r>
            <a:endParaRPr lang="en-US" sz="1600" b="0" strike="noStrike" spc="-1" dirty="0">
              <a:solidFill>
                <a:srgbClr val="000000"/>
              </a:solidFill>
              <a:latin typeface="OpenSymbol"/>
            </a:endParaRPr>
          </a:p>
        </p:txBody>
      </p:sp>
      <p:pic>
        <p:nvPicPr>
          <p:cNvPr id="5122" name="Picture 2" descr="Backend Images – Browse 135,225 Stock Photos, Vectors, and Video | Adobe  Stock">
            <a:extLst>
              <a:ext uri="{FF2B5EF4-FFF2-40B4-BE49-F238E27FC236}">
                <a16:creationId xmlns:a16="http://schemas.microsoft.com/office/drawing/2014/main" id="{DCCC56EA-8642-8633-0181-8D50C7B1C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1053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3939353" y="1429115"/>
            <a:ext cx="3524040" cy="6571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Prata"/>
                <a:ea typeface="Prata"/>
              </a:rPr>
              <a:t>API Endpoints</a:t>
            </a:r>
            <a:endParaRPr lang="fr-FR" sz="3000" b="0" strike="noStrike" spc="-1">
              <a:solidFill>
                <a:schemeClr val="dk1"/>
              </a:solidFill>
              <a:latin typeface="Arial"/>
            </a:endParaRPr>
          </a:p>
        </p:txBody>
      </p:sp>
      <p:sp>
        <p:nvSpPr>
          <p:cNvPr id="183" name="PlaceHolder 2"/>
          <p:cNvSpPr>
            <a:spLocks noGrp="1"/>
          </p:cNvSpPr>
          <p:nvPr>
            <p:ph type="subTitle"/>
          </p:nvPr>
        </p:nvSpPr>
        <p:spPr>
          <a:xfrm>
            <a:off x="3704030" y="2086295"/>
            <a:ext cx="3524040" cy="1399384"/>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API endpoints are created to facilitate the generation of MCQs based on user input, such as selected courses or modules. These endpoints handle the communication between the model and the frontend, ensuring dynamic interaction for users.</a:t>
            </a:r>
            <a:endParaRPr lang="en-US" sz="1200" b="0" strike="noStrike" spc="-1" dirty="0">
              <a:solidFill>
                <a:srgbClr val="000000"/>
              </a:solidFill>
              <a:latin typeface="OpenSymbol"/>
            </a:endParaRPr>
          </a:p>
        </p:txBody>
      </p:sp>
      <p:pic>
        <p:nvPicPr>
          <p:cNvPr id="4098" name="Picture 2" descr="Api Gateway Images - Free Download on Freepik">
            <a:extLst>
              <a:ext uri="{FF2B5EF4-FFF2-40B4-BE49-F238E27FC236}">
                <a16:creationId xmlns:a16="http://schemas.microsoft.com/office/drawing/2014/main" id="{BE2864A9-A61D-1ED6-F09A-28198C70F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6091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3946712" y="1261657"/>
            <a:ext cx="5029200" cy="895595"/>
          </a:xfrm>
          <a:prstGeom prst="rect">
            <a:avLst/>
          </a:prstGeom>
          <a:noFill/>
          <a:ln w="0">
            <a:noFill/>
          </a:ln>
        </p:spPr>
        <p:txBody>
          <a:bodyPr lIns="91440" tIns="91440" rIns="91440" bIns="91440" anchor="t">
            <a:noAutofit/>
          </a:bodyPr>
          <a:lstStyle/>
          <a:p>
            <a:pPr indent="0">
              <a:lnSpc>
                <a:spcPct val="100000"/>
              </a:lnSpc>
              <a:buNone/>
              <a:tabLst>
                <a:tab pos="0" algn="l"/>
              </a:tabLst>
            </a:pPr>
            <a:r>
              <a:rPr lang="en" sz="4000" b="0" strike="noStrike" spc="-1" dirty="0">
                <a:solidFill>
                  <a:schemeClr val="dk1"/>
                </a:solidFill>
                <a:latin typeface="Prata"/>
                <a:ea typeface="Prata"/>
              </a:rPr>
              <a:t>Database Management</a:t>
            </a:r>
            <a:endParaRPr lang="fr-FR" sz="4000" b="0" strike="noStrike" spc="-1" dirty="0">
              <a:solidFill>
                <a:schemeClr val="dk1"/>
              </a:solidFill>
              <a:latin typeface="Arial"/>
            </a:endParaRPr>
          </a:p>
        </p:txBody>
      </p:sp>
      <p:sp>
        <p:nvSpPr>
          <p:cNvPr id="185" name="PlaceHolder 2"/>
          <p:cNvSpPr>
            <a:spLocks noGrp="1"/>
          </p:cNvSpPr>
          <p:nvPr>
            <p:ph type="subTitle"/>
          </p:nvPr>
        </p:nvSpPr>
        <p:spPr>
          <a:xfrm>
            <a:off x="3744687" y="2157252"/>
            <a:ext cx="4295520" cy="190476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MongoDB database is utilized to store various data points including course material, user progress, scores, and generated MCQs. MongoDB Atlas is used for cloud-based management, allowing for scalability and ease of data retrieval.</a:t>
            </a:r>
            <a:endParaRPr lang="en-US" sz="1200" b="0" strike="noStrike" spc="-1" dirty="0">
              <a:solidFill>
                <a:srgbClr val="000000"/>
              </a:solidFill>
              <a:latin typeface="OpenSymbol"/>
            </a:endParaRPr>
          </a:p>
        </p:txBody>
      </p:sp>
      <p:pic>
        <p:nvPicPr>
          <p:cNvPr id="11266" name="Picture 2" descr="145,700+ Database Stock Photos, Pictures &amp; Royalty-Free Images - iStock |  Data icon, Big data, Infographic">
            <a:extLst>
              <a:ext uri="{FF2B5EF4-FFF2-40B4-BE49-F238E27FC236}">
                <a16:creationId xmlns:a16="http://schemas.microsoft.com/office/drawing/2014/main" id="{3CD95461-5519-0995-B469-AF08DBDF5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408828"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463889" y="2197959"/>
            <a:ext cx="5384275"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 Additional Features</a:t>
            </a:r>
            <a:endParaRPr lang="fr-FR" sz="5000" b="0" strike="noStrike" spc="-1" dirty="0">
              <a:solidFill>
                <a:schemeClr val="dk1"/>
              </a:solidFill>
              <a:latin typeface="Arial"/>
            </a:endParaRPr>
          </a:p>
        </p:txBody>
      </p:sp>
      <p:sp>
        <p:nvSpPr>
          <p:cNvPr id="187" name="PlaceHolder 2"/>
          <p:cNvSpPr>
            <a:spLocks noGrp="1"/>
          </p:cNvSpPr>
          <p:nvPr>
            <p:ph type="title"/>
          </p:nvPr>
        </p:nvSpPr>
        <p:spPr>
          <a:xfrm>
            <a:off x="3656330" y="962460"/>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06</a:t>
            </a:r>
            <a:endParaRPr lang="fr-FR" sz="8000" b="0" strike="noStrike" spc="-1" dirty="0">
              <a:solidFill>
                <a:schemeClr val="dk1"/>
              </a:solidFill>
              <a:latin typeface="Arial"/>
            </a:endParaRPr>
          </a:p>
        </p:txBody>
      </p:sp>
      <p:pic>
        <p:nvPicPr>
          <p:cNvPr id="3078" name="Picture 6" descr="Management Free Stock Photos, Images, and Pictures of Management">
            <a:extLst>
              <a:ext uri="{FF2B5EF4-FFF2-40B4-BE49-F238E27FC236}">
                <a16:creationId xmlns:a16="http://schemas.microsoft.com/office/drawing/2014/main" id="{237753EB-9AD9-08FF-6B21-6D0DCDD0F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46612"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829140" y="1184612"/>
            <a:ext cx="4876560" cy="1190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dirty="0">
                <a:solidFill>
                  <a:schemeClr val="dk1"/>
                </a:solidFill>
                <a:latin typeface="Prata"/>
                <a:ea typeface="Prata"/>
              </a:rPr>
              <a:t> Chatbot Support</a:t>
            </a:r>
            <a:endParaRPr lang="fr-FR" sz="5000" b="0" strike="noStrike" spc="-1" dirty="0">
              <a:solidFill>
                <a:schemeClr val="dk1"/>
              </a:solidFill>
              <a:latin typeface="Arial"/>
            </a:endParaRPr>
          </a:p>
        </p:txBody>
      </p:sp>
      <p:sp>
        <p:nvSpPr>
          <p:cNvPr id="190" name="PlaceHolder 2"/>
          <p:cNvSpPr>
            <a:spLocks noGrp="1"/>
          </p:cNvSpPr>
          <p:nvPr>
            <p:ph type="subTitle"/>
          </p:nvPr>
        </p:nvSpPr>
        <p:spPr>
          <a:xfrm>
            <a:off x="3829140" y="2426559"/>
            <a:ext cx="4876560" cy="966930"/>
          </a:xfrm>
          <a:prstGeom prst="rect">
            <a:avLst/>
          </a:prstGeom>
          <a:noFill/>
          <a:ln w="0">
            <a:noFill/>
          </a:ln>
        </p:spPr>
        <p:txBody>
          <a:bodyPr lIns="91440" tIns="91440" rIns="91440" bIns="91440" anchor="t">
            <a:normAutofit fontScale="81933" lnSpcReduction="10000"/>
          </a:bodyPr>
          <a:lstStyle/>
          <a:p>
            <a:pPr indent="0" algn="just">
              <a:lnSpc>
                <a:spcPct val="100000"/>
              </a:lnSpc>
              <a:buNone/>
              <a:tabLst>
                <a:tab pos="0" algn="l"/>
              </a:tabLst>
            </a:pPr>
            <a:r>
              <a:rPr lang="en" sz="1600" b="0" strike="noStrike" spc="-1" dirty="0">
                <a:solidFill>
                  <a:schemeClr val="dk1"/>
                </a:solidFill>
                <a:latin typeface="Roboto"/>
                <a:ea typeface="Roboto"/>
              </a:rPr>
              <a:t>A chatbot powered by the DeepSeek R1 7B model is integrated into the system, providing students with a conversational interface for asking course-related questions, getting motivational support, and receiving study tips.</a:t>
            </a:r>
            <a:endParaRPr lang="en-US" sz="1600" b="0" strike="noStrike" spc="-1" dirty="0">
              <a:solidFill>
                <a:srgbClr val="000000"/>
              </a:solidFill>
              <a:latin typeface="OpenSymbol"/>
            </a:endParaRPr>
          </a:p>
        </p:txBody>
      </p:sp>
      <p:pic>
        <p:nvPicPr>
          <p:cNvPr id="10242" name="Picture 2" descr="12,861 Chatbot Customer Service Royalty-Free Photos and Stock Images |  Shutterstock">
            <a:extLst>
              <a:ext uri="{FF2B5EF4-FFF2-40B4-BE49-F238E27FC236}">
                <a16:creationId xmlns:a16="http://schemas.microsoft.com/office/drawing/2014/main" id="{2505C0CA-B352-A2B1-A14E-0C37711D3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17259"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4370294" y="1631181"/>
            <a:ext cx="2299447"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AI Assistant</a:t>
            </a:r>
            <a:endParaRPr lang="fr-FR" sz="3000" b="0" strike="noStrike" spc="-1" dirty="0">
              <a:solidFill>
                <a:schemeClr val="dk1"/>
              </a:solidFill>
              <a:latin typeface="Arial"/>
            </a:endParaRPr>
          </a:p>
        </p:txBody>
      </p:sp>
      <p:sp>
        <p:nvSpPr>
          <p:cNvPr id="192" name="PlaceHolder 2"/>
          <p:cNvSpPr>
            <a:spLocks noGrp="1"/>
          </p:cNvSpPr>
          <p:nvPr>
            <p:ph type="subTitle"/>
          </p:nvPr>
        </p:nvSpPr>
        <p:spPr>
          <a:xfrm>
            <a:off x="4123069" y="2202501"/>
            <a:ext cx="4295520" cy="933936"/>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AI assistant features personalized study plans that adapt based on the learner's performance. It analyzes ongoing assessments and dynamically modifies MCQs to focus on learners' weaker areas.</a:t>
            </a:r>
            <a:endParaRPr lang="en-US" sz="1200" b="0" strike="noStrike" spc="-1" dirty="0">
              <a:solidFill>
                <a:srgbClr val="000000"/>
              </a:solidFill>
              <a:latin typeface="OpenSymbol"/>
            </a:endParaRPr>
          </a:p>
        </p:txBody>
      </p:sp>
      <p:pic>
        <p:nvPicPr>
          <p:cNvPr id="9218" name="Picture 2" descr="3D AI Assistant Icon Artificial Intelligence and Virtual Helper Logo  Illustration | Premium AI-generated image">
            <a:extLst>
              <a:ext uri="{FF2B5EF4-FFF2-40B4-BE49-F238E27FC236}">
                <a16:creationId xmlns:a16="http://schemas.microsoft.com/office/drawing/2014/main" id="{91089FC4-AA27-89F9-0D56-1BDE8C77F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3913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363;p50"/>
          <p:cNvSpPr/>
          <p:nvPr/>
        </p:nvSpPr>
        <p:spPr>
          <a:xfrm>
            <a:off x="114300" y="80682"/>
            <a:ext cx="2909520" cy="4975411"/>
          </a:xfrm>
          <a:prstGeom prst="roundRect">
            <a:avLst>
              <a:gd name="adj" fmla="val 390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94" name="PlaceHolder 1"/>
          <p:cNvSpPr>
            <a:spLocks noGrp="1"/>
          </p:cNvSpPr>
          <p:nvPr>
            <p:ph type="title"/>
          </p:nvPr>
        </p:nvSpPr>
        <p:spPr>
          <a:xfrm>
            <a:off x="4181400" y="1095480"/>
            <a:ext cx="3524040" cy="16570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Prata"/>
                <a:ea typeface="Prata"/>
              </a:rPr>
              <a:t>Adaptive Learning</a:t>
            </a:r>
            <a:endParaRPr lang="fr-FR" sz="3000" b="0" strike="noStrike" spc="-1">
              <a:solidFill>
                <a:schemeClr val="dk1"/>
              </a:solidFill>
              <a:latin typeface="Arial"/>
            </a:endParaRPr>
          </a:p>
        </p:txBody>
      </p:sp>
      <p:sp>
        <p:nvSpPr>
          <p:cNvPr id="195" name="PlaceHolder 2"/>
          <p:cNvSpPr>
            <a:spLocks noGrp="1"/>
          </p:cNvSpPr>
          <p:nvPr>
            <p:ph type="subTitle"/>
          </p:nvPr>
        </p:nvSpPr>
        <p:spPr>
          <a:xfrm>
            <a:off x="4181400" y="3048119"/>
            <a:ext cx="3524040" cy="1455193"/>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Roboto"/>
                <a:ea typeface="Roboto"/>
              </a:rPr>
              <a:t>The system incorporates adaptive learning paths that adjust course difficulty based on individual quiz performances. This feature ensures that each learner receives a tailored educational experience, catering to their unique learning pace.</a:t>
            </a:r>
            <a:endParaRPr lang="en-US" sz="1200" b="0" strike="noStrike" spc="-1" dirty="0">
              <a:solidFill>
                <a:srgbClr val="000000"/>
              </a:solidFill>
              <a:latin typeface="OpenSymbo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Google Shape;363;p50"/>
          <p:cNvSpPr/>
          <p:nvPr/>
        </p:nvSpPr>
        <p:spPr>
          <a:xfrm>
            <a:off x="111546" y="117662"/>
            <a:ext cx="3115747" cy="4908176"/>
          </a:xfrm>
          <a:prstGeom prst="roundRect">
            <a:avLst>
              <a:gd name="adj" fmla="val 390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97" name="PlaceHolder 1"/>
          <p:cNvSpPr>
            <a:spLocks noGrp="1"/>
          </p:cNvSpPr>
          <p:nvPr>
            <p:ph type="title"/>
          </p:nvPr>
        </p:nvSpPr>
        <p:spPr>
          <a:xfrm>
            <a:off x="4360915" y="1425388"/>
            <a:ext cx="2550873" cy="669992"/>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dirty="0">
                <a:solidFill>
                  <a:schemeClr val="dk1"/>
                </a:solidFill>
                <a:latin typeface="Prata"/>
                <a:ea typeface="Prata"/>
              </a:rPr>
              <a:t>Conclusions</a:t>
            </a:r>
            <a:endParaRPr lang="fr-FR" sz="3000" b="0" strike="noStrike" spc="-1" dirty="0">
              <a:solidFill>
                <a:schemeClr val="dk1"/>
              </a:solidFill>
              <a:latin typeface="Arial"/>
            </a:endParaRPr>
          </a:p>
        </p:txBody>
      </p:sp>
      <p:sp>
        <p:nvSpPr>
          <p:cNvPr id="198" name="PlaceHolder 2"/>
          <p:cNvSpPr>
            <a:spLocks noGrp="1"/>
          </p:cNvSpPr>
          <p:nvPr>
            <p:ph type="subTitle"/>
          </p:nvPr>
        </p:nvSpPr>
        <p:spPr>
          <a:xfrm>
            <a:off x="4087269" y="2084295"/>
            <a:ext cx="4559189" cy="156132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AI-powered personal tutor project illustrates the integration of advanced technologies in education. With a focus on user experience and personalized learning, it holds the potential to enhance educational outcomes and empower learners through innovative tools.</a:t>
            </a:r>
            <a:endParaRPr lang="en-US" sz="1200" b="0" strike="noStrike" spc="-1" dirty="0">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748320" y="2388124"/>
            <a:ext cx="506700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Frontend Dev</a:t>
            </a:r>
            <a:endParaRPr lang="fr-FR" sz="5000" b="0" strike="noStrike" spc="-1" dirty="0">
              <a:solidFill>
                <a:schemeClr val="dk1"/>
              </a:solidFill>
              <a:latin typeface="Arial"/>
            </a:endParaRPr>
          </a:p>
        </p:txBody>
      </p:sp>
      <p:sp>
        <p:nvSpPr>
          <p:cNvPr id="140" name="PlaceHolder 2"/>
          <p:cNvSpPr>
            <a:spLocks noGrp="1"/>
          </p:cNvSpPr>
          <p:nvPr>
            <p:ph type="title"/>
          </p:nvPr>
        </p:nvSpPr>
        <p:spPr>
          <a:xfrm>
            <a:off x="3748320" y="1063313"/>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01</a:t>
            </a:r>
            <a:endParaRPr lang="fr-FR" sz="8000" b="0" strike="noStrike" spc="-1" dirty="0">
              <a:solidFill>
                <a:schemeClr val="dk1"/>
              </a:solidFill>
              <a:latin typeface="Arial"/>
            </a:endParaRPr>
          </a:p>
        </p:txBody>
      </p:sp>
      <p:pic>
        <p:nvPicPr>
          <p:cNvPr id="19458" name="Picture 2" descr="Complete Frontend Development Guide In 2024">
            <a:extLst>
              <a:ext uri="{FF2B5EF4-FFF2-40B4-BE49-F238E27FC236}">
                <a16:creationId xmlns:a16="http://schemas.microsoft.com/office/drawing/2014/main" id="{D1676AA1-AA5B-66E5-05B3-9C0D41C79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2644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815693" y="640006"/>
            <a:ext cx="4876560" cy="11901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0" strike="noStrike" spc="-1" dirty="0">
                <a:solidFill>
                  <a:schemeClr val="dk1"/>
                </a:solidFill>
                <a:latin typeface="Prata"/>
                <a:ea typeface="Prata"/>
              </a:rPr>
              <a:t>Technologies Used</a:t>
            </a:r>
            <a:endParaRPr lang="fr-FR" sz="4500" b="0" strike="noStrike" spc="-1" dirty="0">
              <a:solidFill>
                <a:schemeClr val="dk1"/>
              </a:solidFill>
              <a:latin typeface="Arial"/>
            </a:endParaRPr>
          </a:p>
        </p:txBody>
      </p:sp>
      <p:sp>
        <p:nvSpPr>
          <p:cNvPr id="142" name="PlaceHolder 2"/>
          <p:cNvSpPr>
            <a:spLocks noGrp="1"/>
          </p:cNvSpPr>
          <p:nvPr>
            <p:ph type="subTitle"/>
          </p:nvPr>
        </p:nvSpPr>
        <p:spPr>
          <a:xfrm>
            <a:off x="3916546" y="1928791"/>
            <a:ext cx="4876560" cy="1774006"/>
          </a:xfrm>
          <a:prstGeom prst="rect">
            <a:avLst/>
          </a:prstGeom>
          <a:noFill/>
          <a:ln w="0">
            <a:noFill/>
          </a:ln>
        </p:spPr>
        <p:txBody>
          <a:bodyPr lIns="91440" tIns="91440" rIns="91440" bIns="91440" anchor="t">
            <a:normAutofit fontScale="47500" lnSpcReduction="20000"/>
          </a:bodyPr>
          <a:lstStyle/>
          <a:p>
            <a:pPr>
              <a:buNone/>
            </a:pPr>
            <a:r>
              <a:rPr lang="en-US" b="1" dirty="0"/>
              <a:t>Frontend Development Overview</a:t>
            </a:r>
          </a:p>
          <a:p>
            <a:pPr>
              <a:buFont typeface="Arial" panose="020B0604020202020204" pitchFamily="34" charset="0"/>
              <a:buChar char="•"/>
            </a:pPr>
            <a:r>
              <a:rPr lang="en-US" b="1" dirty="0"/>
              <a:t>React.js</a:t>
            </a:r>
            <a:r>
              <a:rPr lang="en-US" dirty="0"/>
              <a:t> is used for building the </a:t>
            </a:r>
            <a:r>
              <a:rPr lang="en-US" b="1" dirty="0"/>
              <a:t>user interface (UI)</a:t>
            </a:r>
            <a:r>
              <a:rPr lang="en-US" dirty="0"/>
              <a:t>.</a:t>
            </a:r>
          </a:p>
          <a:p>
            <a:pPr marL="742950" lvl="1" indent="-285750">
              <a:buFont typeface="Arial" panose="020B0604020202020204" pitchFamily="34" charset="0"/>
              <a:buChar char="•"/>
            </a:pPr>
            <a:r>
              <a:rPr lang="en-US" dirty="0"/>
              <a:t>Enables creation of </a:t>
            </a:r>
            <a:r>
              <a:rPr lang="en-US" b="1" dirty="0"/>
              <a:t>interactive and dynamic UI components</a:t>
            </a:r>
            <a:r>
              <a:rPr lang="en-US" dirty="0"/>
              <a:t>.</a:t>
            </a:r>
          </a:p>
          <a:p>
            <a:pPr marL="742950" lvl="1" indent="-285750">
              <a:buFont typeface="Arial" panose="020B0604020202020204" pitchFamily="34" charset="0"/>
              <a:buChar char="•"/>
            </a:pPr>
            <a:r>
              <a:rPr lang="en-US" dirty="0"/>
              <a:t>Supports smooth navigation and real-time updates.</a:t>
            </a:r>
          </a:p>
          <a:p>
            <a:pPr>
              <a:buFont typeface="Arial" panose="020B0604020202020204" pitchFamily="34" charset="0"/>
              <a:buChar char="•"/>
            </a:pPr>
            <a:r>
              <a:rPr lang="en-US" b="1" dirty="0"/>
              <a:t>Node.js</a:t>
            </a:r>
            <a:r>
              <a:rPr lang="en-US" dirty="0"/>
              <a:t> is used on the </a:t>
            </a:r>
            <a:r>
              <a:rPr lang="en-US" b="1" dirty="0"/>
              <a:t>backend</a:t>
            </a:r>
            <a:r>
              <a:rPr lang="en-US" dirty="0"/>
              <a:t>.</a:t>
            </a:r>
          </a:p>
          <a:p>
            <a:pPr marL="742950" lvl="1" indent="-285750">
              <a:buFont typeface="Arial" panose="020B0604020202020204" pitchFamily="34" charset="0"/>
              <a:buChar char="•"/>
            </a:pPr>
            <a:r>
              <a:rPr lang="en-US" dirty="0"/>
              <a:t>Handles </a:t>
            </a:r>
            <a:r>
              <a:rPr lang="en-US" b="1" dirty="0"/>
              <a:t>asynchronous operations</a:t>
            </a:r>
            <a:r>
              <a:rPr lang="en-US" dirty="0"/>
              <a:t> (e.g., API requests).</a:t>
            </a:r>
          </a:p>
          <a:p>
            <a:pPr marL="742950" lvl="1" indent="-285750">
              <a:buFont typeface="Arial" panose="020B0604020202020204" pitchFamily="34" charset="0"/>
              <a:buChar char="•"/>
            </a:pPr>
            <a:r>
              <a:rPr lang="en-US" dirty="0"/>
              <a:t>Powers the server to </a:t>
            </a:r>
            <a:r>
              <a:rPr lang="en-US" b="1" dirty="0"/>
              <a:t>serve RESTful APIs</a:t>
            </a:r>
            <a:r>
              <a:rPr lang="en-US" dirty="0"/>
              <a:t> efficiently.</a:t>
            </a:r>
          </a:p>
        </p:txBody>
      </p:sp>
      <p:pic>
        <p:nvPicPr>
          <p:cNvPr id="18434" name="Picture 2" descr="The Importance of Technology: #5 is a Must-Know!">
            <a:extLst>
              <a:ext uri="{FF2B5EF4-FFF2-40B4-BE49-F238E27FC236}">
                <a16:creationId xmlns:a16="http://schemas.microsoft.com/office/drawing/2014/main" id="{CE2829B3-5EF9-4CBC-EABF-CA4725856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27294"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742825" y="1133640"/>
            <a:ext cx="4240684"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User Interface Design</a:t>
            </a:r>
            <a:endParaRPr lang="fr-FR" sz="3000" b="0" strike="noStrike" spc="-1" dirty="0">
              <a:solidFill>
                <a:schemeClr val="dk1"/>
              </a:solidFill>
              <a:latin typeface="Arial"/>
            </a:endParaRPr>
          </a:p>
        </p:txBody>
      </p:sp>
      <p:sp>
        <p:nvSpPr>
          <p:cNvPr id="144" name="PlaceHolder 2"/>
          <p:cNvSpPr>
            <a:spLocks noGrp="1"/>
          </p:cNvSpPr>
          <p:nvPr>
            <p:ph type="subTitle"/>
          </p:nvPr>
        </p:nvSpPr>
        <p:spPr>
          <a:xfrm>
            <a:off x="3511228" y="1856330"/>
            <a:ext cx="4295520" cy="1904760"/>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UI design is centered on user experience, featuring a clean layout that allows easy navigation through course selections, assessments, and progress tracking. Key React.js components are used to dynamically load content, ensuring an engaging and intuitive experience for users.</a:t>
            </a:r>
            <a:endParaRPr lang="en-US" sz="1200" b="0" strike="noStrike" spc="-1" dirty="0">
              <a:solidFill>
                <a:srgbClr val="000000"/>
              </a:solidFill>
              <a:latin typeface="OpenSymbol"/>
            </a:endParaRPr>
          </a:p>
        </p:txBody>
      </p:sp>
      <p:pic>
        <p:nvPicPr>
          <p:cNvPr id="17410" name="Picture 2" descr="Free Vector | Nice login interface template design">
            <a:extLst>
              <a:ext uri="{FF2B5EF4-FFF2-40B4-BE49-F238E27FC236}">
                <a16:creationId xmlns:a16="http://schemas.microsoft.com/office/drawing/2014/main" id="{04162C55-43FB-949C-B6CE-F7C09BE9D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93676"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0" y="1358153"/>
            <a:ext cx="3524040" cy="547242"/>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000" b="0" strike="noStrike" spc="-1" dirty="0">
                <a:solidFill>
                  <a:schemeClr val="dk1"/>
                </a:solidFill>
                <a:latin typeface="Prata"/>
                <a:ea typeface="Prata"/>
              </a:rPr>
              <a:t>  API Communication</a:t>
            </a:r>
            <a:endParaRPr lang="fr-FR" sz="3000" b="0" strike="noStrike" spc="-1" dirty="0">
              <a:solidFill>
                <a:schemeClr val="dk1"/>
              </a:solidFill>
              <a:latin typeface="Arial"/>
            </a:endParaRPr>
          </a:p>
        </p:txBody>
      </p:sp>
      <p:sp>
        <p:nvSpPr>
          <p:cNvPr id="147" name="PlaceHolder 2"/>
          <p:cNvSpPr>
            <a:spLocks noGrp="1"/>
          </p:cNvSpPr>
          <p:nvPr>
            <p:ph type="subTitle"/>
          </p:nvPr>
        </p:nvSpPr>
        <p:spPr>
          <a:xfrm>
            <a:off x="4383106" y="1905395"/>
            <a:ext cx="3524040" cy="1502415"/>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interaction between the frontend and backend is facilitated through RESTful API calls. These APIs handle data fetching for course content, user assessments, and submission of results, enabling seamless communication and data flow between the client and server.</a:t>
            </a:r>
            <a:endParaRPr lang="en-US" sz="1200" b="0" strike="noStrike" spc="-1" dirty="0">
              <a:solidFill>
                <a:srgbClr val="000000"/>
              </a:solidFill>
              <a:latin typeface="OpenSymbol"/>
            </a:endParaRPr>
          </a:p>
        </p:txBody>
      </p:sp>
      <p:pic>
        <p:nvPicPr>
          <p:cNvPr id="1026" name="Picture 2" descr="How to Integrate External API in a WordPress Page: 5 Ways To Do It - AL  SUZAUD DOWLA">
            <a:extLst>
              <a:ext uri="{FF2B5EF4-FFF2-40B4-BE49-F238E27FC236}">
                <a16:creationId xmlns:a16="http://schemas.microsoft.com/office/drawing/2014/main" id="{8A968734-723D-AFD4-0AEA-449DD2014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442448" cy="5145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313430" y="2114915"/>
            <a:ext cx="5067000" cy="1790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dirty="0">
                <a:solidFill>
                  <a:schemeClr val="dk1"/>
                </a:solidFill>
                <a:latin typeface="Prata"/>
                <a:ea typeface="Prata"/>
              </a:rPr>
              <a:t>Course Generation</a:t>
            </a:r>
            <a:endParaRPr lang="fr-FR" sz="5000" b="0" strike="noStrike" spc="-1" dirty="0">
              <a:solidFill>
                <a:schemeClr val="dk1"/>
              </a:solidFill>
              <a:latin typeface="Arial"/>
            </a:endParaRPr>
          </a:p>
        </p:txBody>
      </p:sp>
      <p:sp>
        <p:nvSpPr>
          <p:cNvPr id="149" name="PlaceHolder 2"/>
          <p:cNvSpPr>
            <a:spLocks noGrp="1"/>
          </p:cNvSpPr>
          <p:nvPr>
            <p:ph type="title"/>
          </p:nvPr>
        </p:nvSpPr>
        <p:spPr>
          <a:xfrm>
            <a:off x="3313430" y="743675"/>
            <a:ext cx="1647360" cy="137124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8000" b="0" strike="noStrike" spc="-1" dirty="0">
                <a:solidFill>
                  <a:schemeClr val="dk2"/>
                </a:solidFill>
                <a:latin typeface="Prata"/>
                <a:ea typeface="Prata"/>
              </a:rPr>
              <a:t>02</a:t>
            </a:r>
            <a:endParaRPr lang="fr-FR" sz="8000" b="0" strike="noStrike" spc="-1" dirty="0">
              <a:solidFill>
                <a:schemeClr val="dk1"/>
              </a:solidFill>
              <a:latin typeface="Arial"/>
            </a:endParaRPr>
          </a:p>
        </p:txBody>
      </p:sp>
      <p:pic>
        <p:nvPicPr>
          <p:cNvPr id="150" name="Google Shape;526;p60"/>
          <p:cNvPicPr/>
          <p:nvPr/>
        </p:nvPicPr>
        <p:blipFill>
          <a:blip r:embed="rId2"/>
          <a:srcRect l="7614" r="7603"/>
          <a:stretch/>
        </p:blipFill>
        <p:spPr>
          <a:xfrm>
            <a:off x="0" y="0"/>
            <a:ext cx="3146612" cy="51433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862757" y="801371"/>
            <a:ext cx="4876560" cy="11901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000" b="0" strike="noStrike" spc="-1" dirty="0">
                <a:solidFill>
                  <a:schemeClr val="dk1"/>
                </a:solidFill>
                <a:latin typeface="Prata"/>
                <a:ea typeface="Prata"/>
              </a:rPr>
              <a:t>Data Collection</a:t>
            </a:r>
            <a:endParaRPr lang="fr-FR" sz="6000" b="0" strike="noStrike" spc="-1" dirty="0">
              <a:solidFill>
                <a:schemeClr val="dk1"/>
              </a:solidFill>
              <a:latin typeface="Arial"/>
            </a:endParaRPr>
          </a:p>
        </p:txBody>
      </p:sp>
      <p:sp>
        <p:nvSpPr>
          <p:cNvPr id="152" name="PlaceHolder 2"/>
          <p:cNvSpPr>
            <a:spLocks noGrp="1"/>
          </p:cNvSpPr>
          <p:nvPr>
            <p:ph type="subTitle"/>
          </p:nvPr>
        </p:nvSpPr>
        <p:spPr>
          <a:xfrm>
            <a:off x="3667775" y="1991531"/>
            <a:ext cx="4876560" cy="1190159"/>
          </a:xfrm>
          <a:prstGeom prst="rect">
            <a:avLst/>
          </a:prstGeom>
          <a:noFill/>
          <a:ln w="0">
            <a:noFill/>
          </a:ln>
        </p:spPr>
        <p:txBody>
          <a:bodyPr lIns="91440" tIns="91440" rIns="91440" bIns="91440" anchor="t">
            <a:normAutofit fontScale="89433" lnSpcReduction="10000"/>
          </a:bodyPr>
          <a:lstStyle/>
          <a:p>
            <a:pPr indent="0" algn="just">
              <a:lnSpc>
                <a:spcPct val="100000"/>
              </a:lnSpc>
              <a:buNone/>
              <a:tabLst>
                <a:tab pos="0" algn="l"/>
              </a:tabLst>
            </a:pPr>
            <a:r>
              <a:rPr lang="en" sz="1600" b="0" strike="noStrike" spc="-1" dirty="0">
                <a:solidFill>
                  <a:schemeClr val="dk1"/>
                </a:solidFill>
                <a:latin typeface="Roboto"/>
                <a:ea typeface="Roboto"/>
              </a:rPr>
              <a:t>Educational content is collected from a variety of reliable open-source materials, including GitHub repositories and MOOCs. This extensive data collection process ensures diverse and comprehensive course offerings.</a:t>
            </a:r>
            <a:endParaRPr lang="en-US" sz="1600" b="0" strike="noStrike" spc="-1" dirty="0">
              <a:solidFill>
                <a:srgbClr val="000000"/>
              </a:solidFill>
              <a:latin typeface="OpenSymbol"/>
            </a:endParaRPr>
          </a:p>
        </p:txBody>
      </p:sp>
      <p:pic>
        <p:nvPicPr>
          <p:cNvPr id="16386" name="Picture 2" descr="AI's Impact on Data Collection Companies">
            <a:extLst>
              <a:ext uri="{FF2B5EF4-FFF2-40B4-BE49-F238E27FC236}">
                <a16:creationId xmlns:a16="http://schemas.microsoft.com/office/drawing/2014/main" id="{FA012432-CCC0-BF84-A8FE-E9B01FEFB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3368488"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615078" y="1164180"/>
            <a:ext cx="3018865"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3000" b="0" strike="noStrike" spc="-1" dirty="0">
                <a:solidFill>
                  <a:schemeClr val="dk1"/>
                </a:solidFill>
                <a:latin typeface="Prata"/>
                <a:ea typeface="Prata"/>
              </a:rPr>
              <a:t>  Module Structure</a:t>
            </a:r>
            <a:endParaRPr lang="fr-FR" sz="3000" b="0" strike="noStrike" spc="-1" dirty="0">
              <a:solidFill>
                <a:schemeClr val="dk1"/>
              </a:solidFill>
              <a:latin typeface="Arial"/>
            </a:endParaRPr>
          </a:p>
        </p:txBody>
      </p:sp>
      <p:sp>
        <p:nvSpPr>
          <p:cNvPr id="154" name="PlaceHolder 2"/>
          <p:cNvSpPr>
            <a:spLocks noGrp="1"/>
          </p:cNvSpPr>
          <p:nvPr>
            <p:ph type="subTitle"/>
          </p:nvPr>
        </p:nvSpPr>
        <p:spPr>
          <a:xfrm>
            <a:off x="3615077" y="1809265"/>
            <a:ext cx="4426263" cy="2324696"/>
          </a:xfrm>
          <a:prstGeom prst="rect">
            <a:avLst/>
          </a:prstGeom>
          <a:noFill/>
          <a:ln w="0">
            <a:noFill/>
          </a:ln>
        </p:spPr>
        <p:txBody>
          <a:bodyPr lIns="91440" tIns="91440" rIns="91440" bIns="91440" anchor="t">
            <a:normAutofit/>
          </a:bodyPr>
          <a:lstStyle/>
          <a:p>
            <a:pPr indent="0" algn="just">
              <a:lnSpc>
                <a:spcPct val="100000"/>
              </a:lnSpc>
              <a:buNone/>
              <a:tabLst>
                <a:tab pos="0" algn="l"/>
              </a:tabLst>
            </a:pPr>
            <a:r>
              <a:rPr lang="en" sz="1200" b="0" strike="noStrike" spc="-1" dirty="0">
                <a:solidFill>
                  <a:schemeClr val="dk1"/>
                </a:solidFill>
                <a:latin typeface="Roboto"/>
                <a:ea typeface="Roboto"/>
              </a:rPr>
              <a:t>The structured data is organized into six primary modules, each encompassing 5-6 relevant subtopics. This modular design helps to break down complex subjects into manageable sections, making learning more accessible.</a:t>
            </a:r>
            <a:endParaRPr lang="en-US" sz="1200" b="0" strike="noStrike" spc="-1" dirty="0">
              <a:solidFill>
                <a:srgbClr val="000000"/>
              </a:solidFill>
              <a:latin typeface="OpenSymbol"/>
            </a:endParaRPr>
          </a:p>
        </p:txBody>
      </p:sp>
      <p:pic>
        <p:nvPicPr>
          <p:cNvPr id="15362" name="Picture 2" descr="Learn Backend Development From Scratch - Shiksha Online">
            <a:extLst>
              <a:ext uri="{FF2B5EF4-FFF2-40B4-BE49-F238E27FC236}">
                <a16:creationId xmlns:a16="http://schemas.microsoft.com/office/drawing/2014/main" id="{57331885-8472-4234-60C3-9E881501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1886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Invoice Theme for SME by Slidesgo">
  <a:themeElements>
    <a:clrScheme name="Simple Light">
      <a:dk1>
        <a:srgbClr val="000000"/>
      </a:dk1>
      <a:lt1>
        <a:srgbClr val="FFFFFF"/>
      </a:lt1>
      <a:dk2>
        <a:srgbClr val="A1A8C0"/>
      </a:dk2>
      <a:lt2>
        <a:srgbClr val="E1E5EE"/>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TotalTime>
  <Words>886</Words>
  <Application>Microsoft Office PowerPoint</Application>
  <PresentationFormat>On-screen Show (16:9)</PresentationFormat>
  <Paragraphs>60</Paragraphs>
  <Slides>27</Slides>
  <Notes>0</Notes>
  <HiddenSlides>0</HiddenSlides>
  <MMClips>0</MMClips>
  <ScaleCrop>false</ScaleCrop>
  <HeadingPairs>
    <vt:vector size="6" baseType="variant">
      <vt:variant>
        <vt:lpstr>Fonts Used</vt:lpstr>
      </vt:variant>
      <vt:variant>
        <vt:i4>6</vt:i4>
      </vt:variant>
      <vt:variant>
        <vt:lpstr>Theme</vt:lpstr>
      </vt:variant>
      <vt:variant>
        <vt:i4>32</vt:i4>
      </vt:variant>
      <vt:variant>
        <vt:lpstr>Slide Titles</vt:lpstr>
      </vt:variant>
      <vt:variant>
        <vt:i4>27</vt:i4>
      </vt:variant>
    </vt:vector>
  </HeadingPairs>
  <TitlesOfParts>
    <vt:vector size="65" baseType="lpstr">
      <vt:lpstr>Arial</vt:lpstr>
      <vt:lpstr>OpenSymbol</vt:lpstr>
      <vt:lpstr>Prata</vt:lpstr>
      <vt:lpstr>Roboto</vt:lpstr>
      <vt:lpstr>Symbol</vt:lpstr>
      <vt:lpstr>Wingdings</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Invoice Theme for SME by Slidesgo</vt:lpstr>
      <vt:lpstr>Slidesgo Final Pages</vt:lpstr>
      <vt:lpstr>Slidesgo Final Pages</vt:lpstr>
      <vt:lpstr>AI Powered Personal Tutor</vt:lpstr>
      <vt:lpstr>Overview</vt:lpstr>
      <vt:lpstr>Frontend Dev</vt:lpstr>
      <vt:lpstr>Technologies Used</vt:lpstr>
      <vt:lpstr>User Interface Design</vt:lpstr>
      <vt:lpstr>  API Communication</vt:lpstr>
      <vt:lpstr>Course Generation</vt:lpstr>
      <vt:lpstr>Data Collection</vt:lpstr>
      <vt:lpstr>  Module Structure</vt:lpstr>
      <vt:lpstr>Content Formatting</vt:lpstr>
      <vt:lpstr>MCQ Dataset</vt:lpstr>
      <vt:lpstr>Question Generation</vt:lpstr>
      <vt:lpstr> Difficulty Levels</vt:lpstr>
      <vt:lpstr>JSON Formatting</vt:lpstr>
      <vt:lpstr>Model Training</vt:lpstr>
      <vt:lpstr> T5 Model Setup</vt:lpstr>
      <vt:lpstr>Dataset Preprocessing</vt:lpstr>
      <vt:lpstr>Training Process</vt:lpstr>
      <vt:lpstr>Integration</vt:lpstr>
      <vt:lpstr>             BackendDeployment</vt:lpstr>
      <vt:lpstr>API Endpoints</vt:lpstr>
      <vt:lpstr>Database Management</vt:lpstr>
      <vt:lpstr> Additional Features</vt:lpstr>
      <vt:lpstr> Chatbot Support</vt:lpstr>
      <vt:lpstr>AI Assistant</vt:lpstr>
      <vt:lpstr>Adaptive Learning</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Thirupathi S</dc:creator>
  <cp:lastModifiedBy>Thirupathi S</cp:lastModifiedBy>
  <cp:revision>2</cp:revision>
  <dcterms:modified xsi:type="dcterms:W3CDTF">2025-04-06T00:04:33Z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2025-04-05T08:02:25Z</dcterms:created>
  <dc:creator>Unknown Creator</dc:creator>
  <dc:description/>
  <dc:language>en-US</dc:language>
  <cp:lastModifiedBy>Unknown Creator</cp:lastModifiedBy>
  <dcterms:modified xsi:type="dcterms:W3CDTF">2025-04-05T08:02:25Z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28</vt:r8>
  </property>
</Properties>
</file>